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57" r:id="rId6"/>
    <p:sldId id="259" r:id="rId7"/>
    <p:sldId id="263" r:id="rId8"/>
    <p:sldId id="264" r:id="rId9"/>
    <p:sldId id="265" r:id="rId10"/>
    <p:sldId id="266" r:id="rId11"/>
    <p:sldId id="296" r:id="rId12"/>
    <p:sldId id="268" r:id="rId13"/>
    <p:sldId id="297" r:id="rId14"/>
    <p:sldId id="270" r:id="rId15"/>
    <p:sldId id="271" r:id="rId16"/>
    <p:sldId id="274" r:id="rId17"/>
    <p:sldId id="272" r:id="rId18"/>
    <p:sldId id="29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E2F88-3F78-E844-6470-1A744612E445}" v="17" dt="2023-03-11T13:15:39.615"/>
    <p1510:client id="{2F669F88-0B84-4482-9241-C73F692D9E08}" v="116" dt="2023-03-12T12:07:45.042"/>
    <p1510:client id="{5268AAD5-43EC-3E7A-4D3B-9D72DA637E8A}" v="15" dt="2023-03-10T04:17:14.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 Viernes" userId="S::aoviernes@student.apc.edu.ph::e67c0ddc-2452-460a-bf43-55c307311564" providerId="AD" clId="Web-{5268AAD5-43EC-3E7A-4D3B-9D72DA637E8A}"/>
    <pc:docChg chg="modSld">
      <pc:chgData name="Andre Viernes" userId="S::aoviernes@student.apc.edu.ph::e67c0ddc-2452-460a-bf43-55c307311564" providerId="AD" clId="Web-{5268AAD5-43EC-3E7A-4D3B-9D72DA637E8A}" dt="2023-03-10T04:17:14.792" v="14" actId="20577"/>
      <pc:docMkLst>
        <pc:docMk/>
      </pc:docMkLst>
      <pc:sldChg chg="modSp">
        <pc:chgData name="Andre Viernes" userId="S::aoviernes@student.apc.edu.ph::e67c0ddc-2452-460a-bf43-55c307311564" providerId="AD" clId="Web-{5268AAD5-43EC-3E7A-4D3B-9D72DA637E8A}" dt="2023-03-10T04:17:14.792" v="14" actId="20577"/>
        <pc:sldMkLst>
          <pc:docMk/>
          <pc:sldMk cId="621066664" sldId="273"/>
        </pc:sldMkLst>
        <pc:spChg chg="mod">
          <ac:chgData name="Andre Viernes" userId="S::aoviernes@student.apc.edu.ph::e67c0ddc-2452-460a-bf43-55c307311564" providerId="AD" clId="Web-{5268AAD5-43EC-3E7A-4D3B-9D72DA637E8A}" dt="2023-03-10T04:17:14.792" v="14" actId="20577"/>
          <ac:spMkLst>
            <pc:docMk/>
            <pc:sldMk cId="621066664" sldId="273"/>
            <ac:spMk id="5" creationId="{ED0F3778-C3BF-366B-1AE8-3606689CDF1F}"/>
          </ac:spMkLst>
        </pc:spChg>
      </pc:sldChg>
    </pc:docChg>
  </pc:docChgLst>
  <pc:docChgLst>
    <pc:chgData name="Andre Viernes" userId="S::aoviernes@student.apc.edu.ph::e67c0ddc-2452-460a-bf43-55c307311564" providerId="AD" clId="Web-{2F669F88-0B84-4482-9241-C73F692D9E08}"/>
    <pc:docChg chg="delSld modSld sldOrd">
      <pc:chgData name="Andre Viernes" userId="S::aoviernes@student.apc.edu.ph::e67c0ddc-2452-460a-bf43-55c307311564" providerId="AD" clId="Web-{2F669F88-0B84-4482-9241-C73F692D9E08}" dt="2023-03-12T12:07:45.042" v="93" actId="1076"/>
      <pc:docMkLst>
        <pc:docMk/>
      </pc:docMkLst>
      <pc:sldChg chg="modSp">
        <pc:chgData name="Andre Viernes" userId="S::aoviernes@student.apc.edu.ph::e67c0ddc-2452-460a-bf43-55c307311564" providerId="AD" clId="Web-{2F669F88-0B84-4482-9241-C73F692D9E08}" dt="2023-03-12T12:07:45.042" v="93" actId="1076"/>
        <pc:sldMkLst>
          <pc:docMk/>
          <pc:sldMk cId="2899343233" sldId="272"/>
        </pc:sldMkLst>
        <pc:spChg chg="mod">
          <ac:chgData name="Andre Viernes" userId="S::aoviernes@student.apc.edu.ph::e67c0ddc-2452-460a-bf43-55c307311564" providerId="AD" clId="Web-{2F669F88-0B84-4482-9241-C73F692D9E08}" dt="2023-03-12T12:01:44.910" v="36" actId="20577"/>
          <ac:spMkLst>
            <pc:docMk/>
            <pc:sldMk cId="2899343233" sldId="272"/>
            <ac:spMk id="4" creationId="{88F10F7B-1FBF-5DCB-4F37-F0CBE5FEE81D}"/>
          </ac:spMkLst>
        </pc:spChg>
        <pc:spChg chg="mod">
          <ac:chgData name="Andre Viernes" userId="S::aoviernes@student.apc.edu.ph::e67c0ddc-2452-460a-bf43-55c307311564" providerId="AD" clId="Web-{2F669F88-0B84-4482-9241-C73F692D9E08}" dt="2023-03-12T12:06:17.994" v="59" actId="14100"/>
          <ac:spMkLst>
            <pc:docMk/>
            <pc:sldMk cId="2899343233" sldId="272"/>
            <ac:spMk id="18" creationId="{48D0C28D-97F4-A4E3-6E97-A4292196A600}"/>
          </ac:spMkLst>
        </pc:spChg>
        <pc:spChg chg="mod">
          <ac:chgData name="Andre Viernes" userId="S::aoviernes@student.apc.edu.ph::e67c0ddc-2452-460a-bf43-55c307311564" providerId="AD" clId="Web-{2F669F88-0B84-4482-9241-C73F692D9E08}" dt="2023-03-12T12:07:26.683" v="79" actId="1076"/>
          <ac:spMkLst>
            <pc:docMk/>
            <pc:sldMk cId="2899343233" sldId="272"/>
            <ac:spMk id="26" creationId="{B37F091A-7D14-9437-B33D-9AD4811B86AA}"/>
          </ac:spMkLst>
        </pc:spChg>
        <pc:spChg chg="mod">
          <ac:chgData name="Andre Viernes" userId="S::aoviernes@student.apc.edu.ph::e67c0ddc-2452-460a-bf43-55c307311564" providerId="AD" clId="Web-{2F669F88-0B84-4482-9241-C73F692D9E08}" dt="2023-03-12T12:07:45.042" v="93" actId="1076"/>
          <ac:spMkLst>
            <pc:docMk/>
            <pc:sldMk cId="2899343233" sldId="272"/>
            <ac:spMk id="27" creationId="{72B5C07F-99A7-C70C-9FD5-0AF0F788F6D0}"/>
          </ac:spMkLst>
        </pc:spChg>
        <pc:spChg chg="mod">
          <ac:chgData name="Andre Viernes" userId="S::aoviernes@student.apc.edu.ph::e67c0ddc-2452-460a-bf43-55c307311564" providerId="AD" clId="Web-{2F669F88-0B84-4482-9241-C73F692D9E08}" dt="2023-03-12T12:06:56.776" v="70" actId="1076"/>
          <ac:spMkLst>
            <pc:docMk/>
            <pc:sldMk cId="2899343233" sldId="272"/>
            <ac:spMk id="29" creationId="{3F907356-A5E4-D38F-68E1-9C85E2BD75BC}"/>
          </ac:spMkLst>
        </pc:spChg>
        <pc:spChg chg="mod">
          <ac:chgData name="Andre Viernes" userId="S::aoviernes@student.apc.edu.ph::e67c0ddc-2452-460a-bf43-55c307311564" providerId="AD" clId="Web-{2F669F88-0B84-4482-9241-C73F692D9E08}" dt="2023-03-12T12:07:22.979" v="78" actId="1076"/>
          <ac:spMkLst>
            <pc:docMk/>
            <pc:sldMk cId="2899343233" sldId="272"/>
            <ac:spMk id="32" creationId="{653366E6-B213-2D31-7869-280AA17F7EF3}"/>
          </ac:spMkLst>
        </pc:spChg>
        <pc:picChg chg="mod">
          <ac:chgData name="Andre Viernes" userId="S::aoviernes@student.apc.edu.ph::e67c0ddc-2452-460a-bf43-55c307311564" providerId="AD" clId="Web-{2F669F88-0B84-4482-9241-C73F692D9E08}" dt="2023-03-12T12:07:29.480" v="80" actId="1076"/>
          <ac:picMkLst>
            <pc:docMk/>
            <pc:sldMk cId="2899343233" sldId="272"/>
            <ac:picMk id="31" creationId="{483DF5D5-8426-D93C-35BE-C5AE7559D0BB}"/>
          </ac:picMkLst>
        </pc:picChg>
      </pc:sldChg>
      <pc:sldChg chg="del">
        <pc:chgData name="Andre Viernes" userId="S::aoviernes@student.apc.edu.ph::e67c0ddc-2452-460a-bf43-55c307311564" providerId="AD" clId="Web-{2F669F88-0B84-4482-9241-C73F692D9E08}" dt="2023-03-12T11:54:10.916" v="10"/>
        <pc:sldMkLst>
          <pc:docMk/>
          <pc:sldMk cId="621066664" sldId="273"/>
        </pc:sldMkLst>
      </pc:sldChg>
      <pc:sldChg chg="ord">
        <pc:chgData name="Andre Viernes" userId="S::aoviernes@student.apc.edu.ph::e67c0ddc-2452-460a-bf43-55c307311564" providerId="AD" clId="Web-{2F669F88-0B84-4482-9241-C73F692D9E08}" dt="2023-03-12T11:55:03.370" v="11"/>
        <pc:sldMkLst>
          <pc:docMk/>
          <pc:sldMk cId="579214420" sldId="274"/>
        </pc:sldMkLst>
      </pc:sldChg>
      <pc:sldChg chg="del">
        <pc:chgData name="Andre Viernes" userId="S::aoviernes@student.apc.edu.ph::e67c0ddc-2452-460a-bf43-55c307311564" providerId="AD" clId="Web-{2F669F88-0B84-4482-9241-C73F692D9E08}" dt="2023-03-12T11:55:08.949" v="12"/>
        <pc:sldMkLst>
          <pc:docMk/>
          <pc:sldMk cId="279740416" sldId="289"/>
        </pc:sldMkLst>
      </pc:sldChg>
      <pc:sldChg chg="del">
        <pc:chgData name="Andre Viernes" userId="S::aoviernes@student.apc.edu.ph::e67c0ddc-2452-460a-bf43-55c307311564" providerId="AD" clId="Web-{2F669F88-0B84-4482-9241-C73F692D9E08}" dt="2023-03-12T11:55:09.871" v="13"/>
        <pc:sldMkLst>
          <pc:docMk/>
          <pc:sldMk cId="1870324112" sldId="290"/>
        </pc:sldMkLst>
      </pc:sldChg>
      <pc:sldChg chg="del">
        <pc:chgData name="Andre Viernes" userId="S::aoviernes@student.apc.edu.ph::e67c0ddc-2452-460a-bf43-55c307311564" providerId="AD" clId="Web-{2F669F88-0B84-4482-9241-C73F692D9E08}" dt="2023-03-12T11:55:15.152" v="14"/>
        <pc:sldMkLst>
          <pc:docMk/>
          <pc:sldMk cId="3788460463" sldId="291"/>
        </pc:sldMkLst>
      </pc:sldChg>
      <pc:sldChg chg="del">
        <pc:chgData name="Andre Viernes" userId="S::aoviernes@student.apc.edu.ph::e67c0ddc-2452-460a-bf43-55c307311564" providerId="AD" clId="Web-{2F669F88-0B84-4482-9241-C73F692D9E08}" dt="2023-03-12T11:55:16.886" v="15"/>
        <pc:sldMkLst>
          <pc:docMk/>
          <pc:sldMk cId="2635036728" sldId="292"/>
        </pc:sldMkLst>
      </pc:sldChg>
      <pc:sldChg chg="del">
        <pc:chgData name="Andre Viernes" userId="S::aoviernes@student.apc.edu.ph::e67c0ddc-2452-460a-bf43-55c307311564" providerId="AD" clId="Web-{2F669F88-0B84-4482-9241-C73F692D9E08}" dt="2023-03-12T11:55:18.855" v="16"/>
        <pc:sldMkLst>
          <pc:docMk/>
          <pc:sldMk cId="2261021383" sldId="293"/>
        </pc:sldMkLst>
      </pc:sldChg>
    </pc:docChg>
  </pc:docChgLst>
  <pc:docChgLst>
    <pc:chgData name="Andre Viernes" userId="S::aoviernes@student.apc.edu.ph::e67c0ddc-2452-460a-bf43-55c307311564" providerId="AD" clId="Web-{016E2F88-3F78-E844-6470-1A744612E445}"/>
    <pc:docChg chg="delSld modSld">
      <pc:chgData name="Andre Viernes" userId="S::aoviernes@student.apc.edu.ph::e67c0ddc-2452-460a-bf43-55c307311564" providerId="AD" clId="Web-{016E2F88-3F78-E844-6470-1A744612E445}" dt="2023-03-11T13:15:39.615" v="16"/>
      <pc:docMkLst>
        <pc:docMk/>
      </pc:docMkLst>
      <pc:sldChg chg="del">
        <pc:chgData name="Andre Viernes" userId="S::aoviernes@student.apc.edu.ph::e67c0ddc-2452-460a-bf43-55c307311564" providerId="AD" clId="Web-{016E2F88-3F78-E844-6470-1A744612E445}" dt="2023-03-11T13:12:02.264" v="1"/>
        <pc:sldMkLst>
          <pc:docMk/>
          <pc:sldMk cId="3115909881" sldId="261"/>
        </pc:sldMkLst>
      </pc:sldChg>
      <pc:sldChg chg="del">
        <pc:chgData name="Andre Viernes" userId="S::aoviernes@student.apc.edu.ph::e67c0ddc-2452-460a-bf43-55c307311564" providerId="AD" clId="Web-{016E2F88-3F78-E844-6470-1A744612E445}" dt="2023-03-11T13:12:09.608" v="2"/>
        <pc:sldMkLst>
          <pc:docMk/>
          <pc:sldMk cId="1379712294" sldId="267"/>
        </pc:sldMkLst>
      </pc:sldChg>
      <pc:sldChg chg="del">
        <pc:chgData name="Andre Viernes" userId="S::aoviernes@student.apc.edu.ph::e67c0ddc-2452-460a-bf43-55c307311564" providerId="AD" clId="Web-{016E2F88-3F78-E844-6470-1A744612E445}" dt="2023-03-11T13:12:17.671" v="4"/>
        <pc:sldMkLst>
          <pc:docMk/>
          <pc:sldMk cId="919761591" sldId="269"/>
        </pc:sldMkLst>
      </pc:sldChg>
      <pc:sldChg chg="modSp">
        <pc:chgData name="Andre Viernes" userId="S::aoviernes@student.apc.edu.ph::e67c0ddc-2452-460a-bf43-55c307311564" providerId="AD" clId="Web-{016E2F88-3F78-E844-6470-1A744612E445}" dt="2023-03-11T13:14:57.833" v="5" actId="20577"/>
        <pc:sldMkLst>
          <pc:docMk/>
          <pc:sldMk cId="579214420" sldId="274"/>
        </pc:sldMkLst>
        <pc:spChg chg="mod">
          <ac:chgData name="Andre Viernes" userId="S::aoviernes@student.apc.edu.ph::e67c0ddc-2452-460a-bf43-55c307311564" providerId="AD" clId="Web-{016E2F88-3F78-E844-6470-1A744612E445}" dt="2023-03-11T13:14:57.833" v="5" actId="20577"/>
          <ac:spMkLst>
            <pc:docMk/>
            <pc:sldMk cId="579214420" sldId="274"/>
            <ac:spMk id="10" creationId="{A383B717-04B5-4A9F-B7F0-F4CDB9F9BF70}"/>
          </ac:spMkLst>
        </pc:spChg>
      </pc:sldChg>
      <pc:sldChg chg="del">
        <pc:chgData name="Andre Viernes" userId="S::aoviernes@student.apc.edu.ph::e67c0ddc-2452-460a-bf43-55c307311564" providerId="AD" clId="Web-{016E2F88-3F78-E844-6470-1A744612E445}" dt="2023-03-11T13:12:13.405" v="3"/>
        <pc:sldMkLst>
          <pc:docMk/>
          <pc:sldMk cId="600405848" sldId="275"/>
        </pc:sldMkLst>
      </pc:sldChg>
      <pc:sldChg chg="del">
        <pc:chgData name="Andre Viernes" userId="S::aoviernes@student.apc.edu.ph::e67c0ddc-2452-460a-bf43-55c307311564" providerId="AD" clId="Web-{016E2F88-3F78-E844-6470-1A744612E445}" dt="2023-03-11T13:15:10.052" v="6"/>
        <pc:sldMkLst>
          <pc:docMk/>
          <pc:sldMk cId="3798088012" sldId="276"/>
        </pc:sldMkLst>
      </pc:sldChg>
      <pc:sldChg chg="del">
        <pc:chgData name="Andre Viernes" userId="S::aoviernes@student.apc.edu.ph::e67c0ddc-2452-460a-bf43-55c307311564" providerId="AD" clId="Web-{016E2F88-3F78-E844-6470-1A744612E445}" dt="2023-03-11T13:15:38.928" v="7"/>
        <pc:sldMkLst>
          <pc:docMk/>
          <pc:sldMk cId="664701474" sldId="277"/>
        </pc:sldMkLst>
      </pc:sldChg>
      <pc:sldChg chg="del">
        <pc:chgData name="Andre Viernes" userId="S::aoviernes@student.apc.edu.ph::e67c0ddc-2452-460a-bf43-55c307311564" providerId="AD" clId="Web-{016E2F88-3F78-E844-6470-1A744612E445}" dt="2023-03-11T13:15:38.975" v="8"/>
        <pc:sldMkLst>
          <pc:docMk/>
          <pc:sldMk cId="542341637" sldId="280"/>
        </pc:sldMkLst>
      </pc:sldChg>
      <pc:sldChg chg="del">
        <pc:chgData name="Andre Viernes" userId="S::aoviernes@student.apc.edu.ph::e67c0ddc-2452-460a-bf43-55c307311564" providerId="AD" clId="Web-{016E2F88-3F78-E844-6470-1A744612E445}" dt="2023-03-11T13:15:39.037" v="9"/>
        <pc:sldMkLst>
          <pc:docMk/>
          <pc:sldMk cId="3870842960" sldId="281"/>
        </pc:sldMkLst>
      </pc:sldChg>
      <pc:sldChg chg="del">
        <pc:chgData name="Andre Viernes" userId="S::aoviernes@student.apc.edu.ph::e67c0ddc-2452-460a-bf43-55c307311564" providerId="AD" clId="Web-{016E2F88-3F78-E844-6470-1A744612E445}" dt="2023-03-11T13:15:39.256" v="10"/>
        <pc:sldMkLst>
          <pc:docMk/>
          <pc:sldMk cId="4162240545" sldId="282"/>
        </pc:sldMkLst>
      </pc:sldChg>
      <pc:sldChg chg="del">
        <pc:chgData name="Andre Viernes" userId="S::aoviernes@student.apc.edu.ph::e67c0ddc-2452-460a-bf43-55c307311564" providerId="AD" clId="Web-{016E2F88-3F78-E844-6470-1A744612E445}" dt="2023-03-11T13:15:39.303" v="11"/>
        <pc:sldMkLst>
          <pc:docMk/>
          <pc:sldMk cId="975834440" sldId="283"/>
        </pc:sldMkLst>
      </pc:sldChg>
      <pc:sldChg chg="del">
        <pc:chgData name="Andre Viernes" userId="S::aoviernes@student.apc.edu.ph::e67c0ddc-2452-460a-bf43-55c307311564" providerId="AD" clId="Web-{016E2F88-3F78-E844-6470-1A744612E445}" dt="2023-03-11T13:15:39.365" v="12"/>
        <pc:sldMkLst>
          <pc:docMk/>
          <pc:sldMk cId="414071097" sldId="284"/>
        </pc:sldMkLst>
      </pc:sldChg>
      <pc:sldChg chg="del">
        <pc:chgData name="Andre Viernes" userId="S::aoviernes@student.apc.edu.ph::e67c0ddc-2452-460a-bf43-55c307311564" providerId="AD" clId="Web-{016E2F88-3F78-E844-6470-1A744612E445}" dt="2023-03-11T13:15:39.443" v="13"/>
        <pc:sldMkLst>
          <pc:docMk/>
          <pc:sldMk cId="1488257462" sldId="285"/>
        </pc:sldMkLst>
      </pc:sldChg>
      <pc:sldChg chg="del">
        <pc:chgData name="Andre Viernes" userId="S::aoviernes@student.apc.edu.ph::e67c0ddc-2452-460a-bf43-55c307311564" providerId="AD" clId="Web-{016E2F88-3F78-E844-6470-1A744612E445}" dt="2023-03-11T13:15:39.506" v="14"/>
        <pc:sldMkLst>
          <pc:docMk/>
          <pc:sldMk cId="1801633998" sldId="286"/>
        </pc:sldMkLst>
      </pc:sldChg>
      <pc:sldChg chg="del">
        <pc:chgData name="Andre Viernes" userId="S::aoviernes@student.apc.edu.ph::e67c0ddc-2452-460a-bf43-55c307311564" providerId="AD" clId="Web-{016E2F88-3F78-E844-6470-1A744612E445}" dt="2023-03-11T13:15:39.553" v="15"/>
        <pc:sldMkLst>
          <pc:docMk/>
          <pc:sldMk cId="3786072363" sldId="287"/>
        </pc:sldMkLst>
      </pc:sldChg>
      <pc:sldChg chg="del">
        <pc:chgData name="Andre Viernes" userId="S::aoviernes@student.apc.edu.ph::e67c0ddc-2452-460a-bf43-55c307311564" providerId="AD" clId="Web-{016E2F88-3F78-E844-6470-1A744612E445}" dt="2023-03-11T13:15:39.615" v="16"/>
        <pc:sldMkLst>
          <pc:docMk/>
          <pc:sldMk cId="1395588205" sldId="288"/>
        </pc:sldMkLst>
      </pc:sldChg>
      <pc:sldChg chg="del">
        <pc:chgData name="Andre Viernes" userId="S::aoviernes@student.apc.edu.ph::e67c0ddc-2452-460a-bf43-55c307311564" providerId="AD" clId="Web-{016E2F88-3F78-E844-6470-1A744612E445}" dt="2023-03-11T13:12:00.530" v="0"/>
        <pc:sldMkLst>
          <pc:docMk/>
          <pc:sldMk cId="3489982239"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C2C0E6-E1C4-B64F-801F-E6F64662C8A9}" type="datetimeFigureOut">
              <a:rPr lang="en-US" smtClean="0"/>
              <a:t>3/12/2023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551D5-A3B2-6943-AAB1-303B9C420624}" type="slidenum">
              <a:rPr lang="en-US" smtClean="0"/>
              <a:t>‹#›</a:t>
            </a:fld>
            <a:endParaRPr lang="en-US"/>
          </a:p>
        </p:txBody>
      </p:sp>
    </p:spTree>
    <p:extLst>
      <p:ext uri="{BB962C8B-B14F-4D97-AF65-F5344CB8AC3E}">
        <p14:creationId xmlns:p14="http://schemas.microsoft.com/office/powerpoint/2010/main" val="1388766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551D5-A3B2-6943-AAB1-303B9C420624}" type="slidenum">
              <a:rPr lang="en-US" smtClean="0"/>
              <a:t>1</a:t>
            </a:fld>
            <a:endParaRPr lang="en-US"/>
          </a:p>
        </p:txBody>
      </p:sp>
    </p:spTree>
    <p:extLst>
      <p:ext uri="{BB962C8B-B14F-4D97-AF65-F5344CB8AC3E}">
        <p14:creationId xmlns:p14="http://schemas.microsoft.com/office/powerpoint/2010/main" val="345606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551D5-A3B2-6943-AAB1-303B9C420624}" type="slidenum">
              <a:rPr lang="en-US" smtClean="0"/>
              <a:t>15</a:t>
            </a:fld>
            <a:endParaRPr lang="en-US"/>
          </a:p>
        </p:txBody>
      </p:sp>
    </p:spTree>
    <p:extLst>
      <p:ext uri="{BB962C8B-B14F-4D97-AF65-F5344CB8AC3E}">
        <p14:creationId xmlns:p14="http://schemas.microsoft.com/office/powerpoint/2010/main" val="79026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2551D5-A3B2-6943-AAB1-303B9C420624}" type="slidenum">
              <a:rPr lang="en-US" smtClean="0"/>
              <a:t>21</a:t>
            </a:fld>
            <a:endParaRPr lang="en-US"/>
          </a:p>
        </p:txBody>
      </p:sp>
    </p:spTree>
    <p:extLst>
      <p:ext uri="{BB962C8B-B14F-4D97-AF65-F5344CB8AC3E}">
        <p14:creationId xmlns:p14="http://schemas.microsoft.com/office/powerpoint/2010/main" val="130771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39E9D-34B2-805E-DFE1-6BB0CA9E61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1EF1C6-D1F9-A56B-FA87-A5F0CFF584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B00AA6-7D22-5D24-F327-20D03F2B64EC}"/>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B28B9DC7-0276-E033-84B1-98770DE3C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B82DE-2791-55DA-9CBF-A3083AC41833}"/>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435735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84D0-395F-CB98-4E1B-3D0E87F2BB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8422CB-1219-20BA-93B2-1C51E48B7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AFF21-8341-12B7-652D-F0F68A65658C}"/>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9BDC2512-D193-A866-F14E-913EC79934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B5A5B-133E-6618-0DF9-328430ED5153}"/>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859087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663383-C088-18E3-4CF7-6A81C987C2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C2950B-3B3D-06E5-D274-DA832603A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24107-441E-6CB6-FEFA-26CD7466EB84}"/>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D7A60E9E-C553-ADF3-9098-0DA203FD8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80FCE-2795-4D75-0594-92D732865EA4}"/>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270593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96569-BB3D-8419-F8B8-AA8D11784B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EDD88-881A-BC04-1C99-9795A8F12F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ABB07-DC82-3F33-999F-3D70D80E7D71}"/>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0A4261EC-695C-0DA8-F78B-3FABF49D8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3D337-DD35-6B4C-1585-156EB55029B6}"/>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2976076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39BB-F813-BEA7-F235-531ADAE8C2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FE9347-9BE8-A64B-92BC-2534F3EC1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59ED95-A2F3-632C-7AA8-387C3D5C42AB}"/>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A32E14E2-8D02-E2A7-59A3-FC7204377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4E4C3-D9B4-389E-EDBC-907BAA3F99CB}"/>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26002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41771-4A08-41B4-A1BF-969EBD139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822810-5834-13DA-0D81-3F56A5F7DC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9544BE-D723-BC72-8AFC-1DD78EBA2A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DC0D34-81B3-E3A7-41B3-A34CAACDE9D7}"/>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6" name="Footer Placeholder 5">
            <a:extLst>
              <a:ext uri="{FF2B5EF4-FFF2-40B4-BE49-F238E27FC236}">
                <a16:creationId xmlns:a16="http://schemas.microsoft.com/office/drawing/2014/main" id="{51A1A782-1257-049F-4F2D-CB5D4D1BBE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AB1B7-F65A-F190-B372-53E21F5D0C61}"/>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116460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4BBB-0C83-208C-039D-83DFBD0F74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48B0BA-F56D-3AA4-B51F-98E27AD0F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25AEA-B282-8061-C7EA-D926B73879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C8EA53-32D7-00F5-FC1B-0B3F80584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80DCE5-F0C1-738D-2D13-9B409D82F1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F239EB-3EA5-E233-D984-645CA1628903}"/>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8" name="Footer Placeholder 7">
            <a:extLst>
              <a:ext uri="{FF2B5EF4-FFF2-40B4-BE49-F238E27FC236}">
                <a16:creationId xmlns:a16="http://schemas.microsoft.com/office/drawing/2014/main" id="{E6ACDBD4-11A0-C44D-7CA5-606CE6E292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5F200-DEBB-6C9C-A373-F1318ADF7013}"/>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44507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0F999-FCF0-4BDD-79DA-18AB597A47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A05C5D-1D47-D48E-F9D6-7D76E6E12362}"/>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4" name="Footer Placeholder 3">
            <a:extLst>
              <a:ext uri="{FF2B5EF4-FFF2-40B4-BE49-F238E27FC236}">
                <a16:creationId xmlns:a16="http://schemas.microsoft.com/office/drawing/2014/main" id="{48A196A3-CCB6-74A2-D201-D4769C91F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DCE857-28E5-8589-7F49-5AD1F3400121}"/>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772246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16ABE6-B192-25C1-BCEF-8D4F8EF2CB09}"/>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3" name="Footer Placeholder 2">
            <a:extLst>
              <a:ext uri="{FF2B5EF4-FFF2-40B4-BE49-F238E27FC236}">
                <a16:creationId xmlns:a16="http://schemas.microsoft.com/office/drawing/2014/main" id="{E9E902F7-2FFA-9EA3-D29B-79AB912418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D70FB3-FF11-94D1-D914-21F118BD221E}"/>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236166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3FEE-E0C6-522C-4214-1BD2FB366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CFF58E-5C99-9073-8C9C-20C213867D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43058E-E9B0-1A94-EFA9-BAB6B0AB0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9B22D-ED61-66AF-59DF-7D09306DDE7A}"/>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6" name="Footer Placeholder 5">
            <a:extLst>
              <a:ext uri="{FF2B5EF4-FFF2-40B4-BE49-F238E27FC236}">
                <a16:creationId xmlns:a16="http://schemas.microsoft.com/office/drawing/2014/main" id="{65009B5F-CEE8-50BD-E34C-9203880DB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71BEF8-F30F-0620-EC40-95AEB4172682}"/>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97408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C7AEE-8F2A-9913-F7CB-7E1D8DE2A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3A41A-A3ED-C5E5-96B5-88979CD90F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844BF1-144F-54FE-8EF6-E900BDBEF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167EB-B798-73A8-DB30-1669D440714D}"/>
              </a:ext>
            </a:extLst>
          </p:cNvPr>
          <p:cNvSpPr>
            <a:spLocks noGrp="1"/>
          </p:cNvSpPr>
          <p:nvPr>
            <p:ph type="dt" sz="half" idx="10"/>
          </p:nvPr>
        </p:nvSpPr>
        <p:spPr/>
        <p:txBody>
          <a:bodyPr/>
          <a:lstStyle/>
          <a:p>
            <a:fld id="{F16974E3-7F45-3744-82BB-DA4BF7920196}" type="datetimeFigureOut">
              <a:rPr lang="en-US" smtClean="0"/>
              <a:t>3/12/2023</a:t>
            </a:fld>
            <a:endParaRPr lang="en-US"/>
          </a:p>
        </p:txBody>
      </p:sp>
      <p:sp>
        <p:nvSpPr>
          <p:cNvPr id="6" name="Footer Placeholder 5">
            <a:extLst>
              <a:ext uri="{FF2B5EF4-FFF2-40B4-BE49-F238E27FC236}">
                <a16:creationId xmlns:a16="http://schemas.microsoft.com/office/drawing/2014/main" id="{E9390870-7328-5C92-30AB-452FEC1C8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5605AA-C6B2-640D-E37B-5586131B131F}"/>
              </a:ext>
            </a:extLst>
          </p:cNvPr>
          <p:cNvSpPr>
            <a:spLocks noGrp="1"/>
          </p:cNvSpPr>
          <p:nvPr>
            <p:ph type="sldNum" sz="quarter" idx="12"/>
          </p:nvPr>
        </p:nvSpPr>
        <p:spPr/>
        <p:txBody>
          <a:bodyPr/>
          <a:lstStyle/>
          <a:p>
            <a:fld id="{F7E15162-CBCF-0D4E-9CC7-7462034BFACB}" type="slidenum">
              <a:rPr lang="en-US" smtClean="0"/>
              <a:t>‹#›</a:t>
            </a:fld>
            <a:endParaRPr lang="en-US"/>
          </a:p>
        </p:txBody>
      </p:sp>
    </p:spTree>
    <p:extLst>
      <p:ext uri="{BB962C8B-B14F-4D97-AF65-F5344CB8AC3E}">
        <p14:creationId xmlns:p14="http://schemas.microsoft.com/office/powerpoint/2010/main" val="119183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2931D-02B2-DE06-96D3-D95323E35D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36FC8D-4AAD-B17D-88CF-AB0E55C929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E9A5BE-D856-4125-1092-87CF4C0F3D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974E3-7F45-3744-82BB-DA4BF7920196}" type="datetimeFigureOut">
              <a:rPr lang="en-US" smtClean="0"/>
              <a:t>3/12/2023</a:t>
            </a:fld>
            <a:endParaRPr lang="en-US"/>
          </a:p>
        </p:txBody>
      </p:sp>
      <p:sp>
        <p:nvSpPr>
          <p:cNvPr id="5" name="Footer Placeholder 4">
            <a:extLst>
              <a:ext uri="{FF2B5EF4-FFF2-40B4-BE49-F238E27FC236}">
                <a16:creationId xmlns:a16="http://schemas.microsoft.com/office/drawing/2014/main" id="{6E7D1370-4D85-34DE-9050-57FE29DF66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E32E3-FF79-D9A8-229C-B4FFBED7CE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15162-CBCF-0D4E-9CC7-7462034BFACB}" type="slidenum">
              <a:rPr lang="en-US" smtClean="0"/>
              <a:t>‹#›</a:t>
            </a:fld>
            <a:endParaRPr lang="en-US"/>
          </a:p>
        </p:txBody>
      </p:sp>
    </p:spTree>
    <p:extLst>
      <p:ext uri="{BB962C8B-B14F-4D97-AF65-F5344CB8AC3E}">
        <p14:creationId xmlns:p14="http://schemas.microsoft.com/office/powerpoint/2010/main" val="3621398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43E9E0A2-F3FE-7699-3A5C-B21F5BCA45C3}"/>
              </a:ext>
            </a:extLst>
          </p:cNvPr>
          <p:cNvSpPr/>
          <p:nvPr/>
        </p:nvSpPr>
        <p:spPr>
          <a:xfrm>
            <a:off x="2377440" y="1783334"/>
            <a:ext cx="7437120" cy="3304032"/>
          </a:xfrm>
          <a:custGeom>
            <a:avLst/>
            <a:gdLst>
              <a:gd name="connsiteX0" fmla="*/ 0 w 7437120"/>
              <a:gd name="connsiteY0" fmla="*/ 550683 h 3304032"/>
              <a:gd name="connsiteX1" fmla="*/ 550683 w 7437120"/>
              <a:gd name="connsiteY1" fmla="*/ 0 h 3304032"/>
              <a:gd name="connsiteX2" fmla="*/ 1057543 w 7437120"/>
              <a:gd name="connsiteY2" fmla="*/ 0 h 3304032"/>
              <a:gd name="connsiteX3" fmla="*/ 1501046 w 7437120"/>
              <a:gd name="connsiteY3" fmla="*/ 0 h 3304032"/>
              <a:gd name="connsiteX4" fmla="*/ 2007906 w 7437120"/>
              <a:gd name="connsiteY4" fmla="*/ 0 h 3304032"/>
              <a:gd name="connsiteX5" fmla="*/ 2578124 w 7437120"/>
              <a:gd name="connsiteY5" fmla="*/ 0 h 3304032"/>
              <a:gd name="connsiteX6" fmla="*/ 3211700 w 7437120"/>
              <a:gd name="connsiteY6" fmla="*/ 0 h 3304032"/>
              <a:gd name="connsiteX7" fmla="*/ 3718560 w 7437120"/>
              <a:gd name="connsiteY7" fmla="*/ 0 h 3304032"/>
              <a:gd name="connsiteX8" fmla="*/ 4478850 w 7437120"/>
              <a:gd name="connsiteY8" fmla="*/ 0 h 3304032"/>
              <a:gd name="connsiteX9" fmla="*/ 5112426 w 7437120"/>
              <a:gd name="connsiteY9" fmla="*/ 0 h 3304032"/>
              <a:gd name="connsiteX10" fmla="*/ 5872716 w 7437120"/>
              <a:gd name="connsiteY10" fmla="*/ 0 h 3304032"/>
              <a:gd name="connsiteX11" fmla="*/ 6886437 w 7437120"/>
              <a:gd name="connsiteY11" fmla="*/ 0 h 3304032"/>
              <a:gd name="connsiteX12" fmla="*/ 7437120 w 7437120"/>
              <a:gd name="connsiteY12" fmla="*/ 550683 h 3304032"/>
              <a:gd name="connsiteX13" fmla="*/ 7437120 w 7437120"/>
              <a:gd name="connsiteY13" fmla="*/ 1079323 h 3304032"/>
              <a:gd name="connsiteX14" fmla="*/ 7437120 w 7437120"/>
              <a:gd name="connsiteY14" fmla="*/ 1629989 h 3304032"/>
              <a:gd name="connsiteX15" fmla="*/ 7437120 w 7437120"/>
              <a:gd name="connsiteY15" fmla="*/ 2114576 h 3304032"/>
              <a:gd name="connsiteX16" fmla="*/ 7437120 w 7437120"/>
              <a:gd name="connsiteY16" fmla="*/ 2753349 h 3304032"/>
              <a:gd name="connsiteX17" fmla="*/ 6886437 w 7437120"/>
              <a:gd name="connsiteY17" fmla="*/ 3304032 h 3304032"/>
              <a:gd name="connsiteX18" fmla="*/ 6126147 w 7437120"/>
              <a:gd name="connsiteY18" fmla="*/ 3304032 h 3304032"/>
              <a:gd name="connsiteX19" fmla="*/ 5619286 w 7437120"/>
              <a:gd name="connsiteY19" fmla="*/ 3304032 h 3304032"/>
              <a:gd name="connsiteX20" fmla="*/ 4985711 w 7437120"/>
              <a:gd name="connsiteY20" fmla="*/ 3304032 h 3304032"/>
              <a:gd name="connsiteX21" fmla="*/ 4288778 w 7437120"/>
              <a:gd name="connsiteY21" fmla="*/ 3304032 h 3304032"/>
              <a:gd name="connsiteX22" fmla="*/ 3528487 w 7437120"/>
              <a:gd name="connsiteY22" fmla="*/ 3304032 h 3304032"/>
              <a:gd name="connsiteX23" fmla="*/ 2831554 w 7437120"/>
              <a:gd name="connsiteY23" fmla="*/ 3304032 h 3304032"/>
              <a:gd name="connsiteX24" fmla="*/ 2071264 w 7437120"/>
              <a:gd name="connsiteY24" fmla="*/ 3304032 h 3304032"/>
              <a:gd name="connsiteX25" fmla="*/ 1374331 w 7437120"/>
              <a:gd name="connsiteY25" fmla="*/ 3304032 h 3304032"/>
              <a:gd name="connsiteX26" fmla="*/ 550683 w 7437120"/>
              <a:gd name="connsiteY26" fmla="*/ 3304032 h 3304032"/>
              <a:gd name="connsiteX27" fmla="*/ 0 w 7437120"/>
              <a:gd name="connsiteY27" fmla="*/ 2753349 h 3304032"/>
              <a:gd name="connsiteX28" fmla="*/ 0 w 7437120"/>
              <a:gd name="connsiteY28" fmla="*/ 2158629 h 3304032"/>
              <a:gd name="connsiteX29" fmla="*/ 0 w 7437120"/>
              <a:gd name="connsiteY29" fmla="*/ 1674043 h 3304032"/>
              <a:gd name="connsiteX30" fmla="*/ 0 w 7437120"/>
              <a:gd name="connsiteY30" fmla="*/ 1167429 h 3304032"/>
              <a:gd name="connsiteX31" fmla="*/ 0 w 7437120"/>
              <a:gd name="connsiteY31" fmla="*/ 550683 h 330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37120" h="3304032" fill="none" extrusionOk="0">
                <a:moveTo>
                  <a:pt x="0" y="550683"/>
                </a:moveTo>
                <a:cubicBezTo>
                  <a:pt x="15248" y="180001"/>
                  <a:pt x="182324" y="-2070"/>
                  <a:pt x="550683" y="0"/>
                </a:cubicBezTo>
                <a:cubicBezTo>
                  <a:pt x="705074" y="-22260"/>
                  <a:pt x="907404" y="-1118"/>
                  <a:pt x="1057543" y="0"/>
                </a:cubicBezTo>
                <a:cubicBezTo>
                  <a:pt x="1207682" y="1118"/>
                  <a:pt x="1279697" y="-603"/>
                  <a:pt x="1501046" y="0"/>
                </a:cubicBezTo>
                <a:cubicBezTo>
                  <a:pt x="1722395" y="603"/>
                  <a:pt x="1863082" y="24579"/>
                  <a:pt x="2007906" y="0"/>
                </a:cubicBezTo>
                <a:cubicBezTo>
                  <a:pt x="2152730" y="-24579"/>
                  <a:pt x="2459062" y="28312"/>
                  <a:pt x="2578124" y="0"/>
                </a:cubicBezTo>
                <a:cubicBezTo>
                  <a:pt x="2697186" y="-28312"/>
                  <a:pt x="2949635" y="27186"/>
                  <a:pt x="3211700" y="0"/>
                </a:cubicBezTo>
                <a:cubicBezTo>
                  <a:pt x="3473765" y="-27186"/>
                  <a:pt x="3518564" y="22674"/>
                  <a:pt x="3718560" y="0"/>
                </a:cubicBezTo>
                <a:cubicBezTo>
                  <a:pt x="3918556" y="-22674"/>
                  <a:pt x="4123760" y="-33784"/>
                  <a:pt x="4478850" y="0"/>
                </a:cubicBezTo>
                <a:cubicBezTo>
                  <a:pt x="4833940" y="33784"/>
                  <a:pt x="4903616" y="-4903"/>
                  <a:pt x="5112426" y="0"/>
                </a:cubicBezTo>
                <a:cubicBezTo>
                  <a:pt x="5321236" y="4903"/>
                  <a:pt x="5710591" y="20285"/>
                  <a:pt x="5872716" y="0"/>
                </a:cubicBezTo>
                <a:cubicBezTo>
                  <a:pt x="6034841" y="-20285"/>
                  <a:pt x="6380568" y="-17193"/>
                  <a:pt x="6886437" y="0"/>
                </a:cubicBezTo>
                <a:cubicBezTo>
                  <a:pt x="7174236" y="59829"/>
                  <a:pt x="7464951" y="199678"/>
                  <a:pt x="7437120" y="550683"/>
                </a:cubicBezTo>
                <a:cubicBezTo>
                  <a:pt x="7443399" y="667198"/>
                  <a:pt x="7421980" y="930911"/>
                  <a:pt x="7437120" y="1079323"/>
                </a:cubicBezTo>
                <a:cubicBezTo>
                  <a:pt x="7452260" y="1227735"/>
                  <a:pt x="7443735" y="1361147"/>
                  <a:pt x="7437120" y="1629989"/>
                </a:cubicBezTo>
                <a:cubicBezTo>
                  <a:pt x="7430505" y="1898831"/>
                  <a:pt x="7445409" y="1923363"/>
                  <a:pt x="7437120" y="2114576"/>
                </a:cubicBezTo>
                <a:cubicBezTo>
                  <a:pt x="7428831" y="2305789"/>
                  <a:pt x="7457767" y="2550338"/>
                  <a:pt x="7437120" y="2753349"/>
                </a:cubicBezTo>
                <a:cubicBezTo>
                  <a:pt x="7444613" y="3031164"/>
                  <a:pt x="7182734" y="3290102"/>
                  <a:pt x="6886437" y="3304032"/>
                </a:cubicBezTo>
                <a:cubicBezTo>
                  <a:pt x="6572427" y="3324249"/>
                  <a:pt x="6495241" y="3309181"/>
                  <a:pt x="6126147" y="3304032"/>
                </a:cubicBezTo>
                <a:cubicBezTo>
                  <a:pt x="5757053" y="3298884"/>
                  <a:pt x="5724199" y="3287121"/>
                  <a:pt x="5619286" y="3304032"/>
                </a:cubicBezTo>
                <a:cubicBezTo>
                  <a:pt x="5514373" y="3320943"/>
                  <a:pt x="5197611" y="3331716"/>
                  <a:pt x="4985711" y="3304032"/>
                </a:cubicBezTo>
                <a:cubicBezTo>
                  <a:pt x="4773812" y="3276348"/>
                  <a:pt x="4484481" y="3334064"/>
                  <a:pt x="4288778" y="3304032"/>
                </a:cubicBezTo>
                <a:cubicBezTo>
                  <a:pt x="4093075" y="3274000"/>
                  <a:pt x="3747148" y="3331207"/>
                  <a:pt x="3528487" y="3304032"/>
                </a:cubicBezTo>
                <a:cubicBezTo>
                  <a:pt x="3309826" y="3276857"/>
                  <a:pt x="3117996" y="3327132"/>
                  <a:pt x="2831554" y="3304032"/>
                </a:cubicBezTo>
                <a:cubicBezTo>
                  <a:pt x="2545112" y="3280932"/>
                  <a:pt x="2377745" y="3339960"/>
                  <a:pt x="2071264" y="3304032"/>
                </a:cubicBezTo>
                <a:cubicBezTo>
                  <a:pt x="1764783" y="3268105"/>
                  <a:pt x="1696706" y="3315946"/>
                  <a:pt x="1374331" y="3304032"/>
                </a:cubicBezTo>
                <a:cubicBezTo>
                  <a:pt x="1051956" y="3292118"/>
                  <a:pt x="859330" y="3303208"/>
                  <a:pt x="550683" y="3304032"/>
                </a:cubicBezTo>
                <a:cubicBezTo>
                  <a:pt x="248516" y="3279115"/>
                  <a:pt x="-4646" y="3064230"/>
                  <a:pt x="0" y="2753349"/>
                </a:cubicBezTo>
                <a:cubicBezTo>
                  <a:pt x="24625" y="2509856"/>
                  <a:pt x="19641" y="2377196"/>
                  <a:pt x="0" y="2158629"/>
                </a:cubicBezTo>
                <a:cubicBezTo>
                  <a:pt x="-19641" y="1940062"/>
                  <a:pt x="5529" y="1877987"/>
                  <a:pt x="0" y="1674043"/>
                </a:cubicBezTo>
                <a:cubicBezTo>
                  <a:pt x="-5529" y="1470099"/>
                  <a:pt x="7599" y="1341413"/>
                  <a:pt x="0" y="1167429"/>
                </a:cubicBezTo>
                <a:cubicBezTo>
                  <a:pt x="-7599" y="993445"/>
                  <a:pt x="476" y="808672"/>
                  <a:pt x="0" y="550683"/>
                </a:cubicBezTo>
                <a:close/>
              </a:path>
              <a:path w="7437120" h="3304032" stroke="0" extrusionOk="0">
                <a:moveTo>
                  <a:pt x="0" y="550683"/>
                </a:moveTo>
                <a:cubicBezTo>
                  <a:pt x="-34749" y="225115"/>
                  <a:pt x="201287" y="16988"/>
                  <a:pt x="550683" y="0"/>
                </a:cubicBezTo>
                <a:cubicBezTo>
                  <a:pt x="781375" y="4629"/>
                  <a:pt x="1154757" y="23404"/>
                  <a:pt x="1310973" y="0"/>
                </a:cubicBezTo>
                <a:cubicBezTo>
                  <a:pt x="1467189" y="-23404"/>
                  <a:pt x="1743795" y="19801"/>
                  <a:pt x="1881191" y="0"/>
                </a:cubicBezTo>
                <a:cubicBezTo>
                  <a:pt x="2018587" y="-19801"/>
                  <a:pt x="2180284" y="-21690"/>
                  <a:pt x="2388052" y="0"/>
                </a:cubicBezTo>
                <a:cubicBezTo>
                  <a:pt x="2595820" y="21690"/>
                  <a:pt x="2853104" y="31238"/>
                  <a:pt x="3084985" y="0"/>
                </a:cubicBezTo>
                <a:cubicBezTo>
                  <a:pt x="3316866" y="-31238"/>
                  <a:pt x="3471115" y="-16028"/>
                  <a:pt x="3655202" y="0"/>
                </a:cubicBezTo>
                <a:cubicBezTo>
                  <a:pt x="3839289" y="16028"/>
                  <a:pt x="4077690" y="-21900"/>
                  <a:pt x="4415493" y="0"/>
                </a:cubicBezTo>
                <a:cubicBezTo>
                  <a:pt x="4753296" y="21900"/>
                  <a:pt x="4692699" y="17708"/>
                  <a:pt x="4922353" y="0"/>
                </a:cubicBezTo>
                <a:cubicBezTo>
                  <a:pt x="5152007" y="-17708"/>
                  <a:pt x="5450037" y="-37815"/>
                  <a:pt x="5682644" y="0"/>
                </a:cubicBezTo>
                <a:cubicBezTo>
                  <a:pt x="5915251" y="37815"/>
                  <a:pt x="5967145" y="5291"/>
                  <a:pt x="6126147" y="0"/>
                </a:cubicBezTo>
                <a:cubicBezTo>
                  <a:pt x="6285149" y="-5291"/>
                  <a:pt x="6676169" y="31144"/>
                  <a:pt x="6886437" y="0"/>
                </a:cubicBezTo>
                <a:cubicBezTo>
                  <a:pt x="7207881" y="25768"/>
                  <a:pt x="7438969" y="265696"/>
                  <a:pt x="7437120" y="550683"/>
                </a:cubicBezTo>
                <a:cubicBezTo>
                  <a:pt x="7424435" y="747600"/>
                  <a:pt x="7459138" y="809187"/>
                  <a:pt x="7437120" y="1035270"/>
                </a:cubicBezTo>
                <a:cubicBezTo>
                  <a:pt x="7415102" y="1261353"/>
                  <a:pt x="7414816" y="1451500"/>
                  <a:pt x="7437120" y="1629989"/>
                </a:cubicBezTo>
                <a:cubicBezTo>
                  <a:pt x="7459424" y="1808478"/>
                  <a:pt x="7458649" y="1983223"/>
                  <a:pt x="7437120" y="2136603"/>
                </a:cubicBezTo>
                <a:cubicBezTo>
                  <a:pt x="7415591" y="2289983"/>
                  <a:pt x="7410843" y="2508541"/>
                  <a:pt x="7437120" y="2753349"/>
                </a:cubicBezTo>
                <a:cubicBezTo>
                  <a:pt x="7430045" y="3043061"/>
                  <a:pt x="7195229" y="3241028"/>
                  <a:pt x="6886437" y="3304032"/>
                </a:cubicBezTo>
                <a:cubicBezTo>
                  <a:pt x="6642859" y="3290668"/>
                  <a:pt x="6399514" y="3291763"/>
                  <a:pt x="6189504" y="3304032"/>
                </a:cubicBezTo>
                <a:cubicBezTo>
                  <a:pt x="5979494" y="3316301"/>
                  <a:pt x="5828257" y="3301784"/>
                  <a:pt x="5682644" y="3304032"/>
                </a:cubicBezTo>
                <a:cubicBezTo>
                  <a:pt x="5537031" y="3306280"/>
                  <a:pt x="5182045" y="3333778"/>
                  <a:pt x="4922353" y="3304032"/>
                </a:cubicBezTo>
                <a:cubicBezTo>
                  <a:pt x="4662661" y="3274286"/>
                  <a:pt x="4527760" y="3305566"/>
                  <a:pt x="4288778" y="3304032"/>
                </a:cubicBezTo>
                <a:cubicBezTo>
                  <a:pt x="4049796" y="3302498"/>
                  <a:pt x="4000006" y="3328242"/>
                  <a:pt x="3781918" y="3304032"/>
                </a:cubicBezTo>
                <a:cubicBezTo>
                  <a:pt x="3563830" y="3279822"/>
                  <a:pt x="3323933" y="3294532"/>
                  <a:pt x="3148342" y="3304032"/>
                </a:cubicBezTo>
                <a:cubicBezTo>
                  <a:pt x="2972751" y="3313532"/>
                  <a:pt x="2874682" y="3315447"/>
                  <a:pt x="2704839" y="3304032"/>
                </a:cubicBezTo>
                <a:cubicBezTo>
                  <a:pt x="2534996" y="3292617"/>
                  <a:pt x="2380905" y="3284085"/>
                  <a:pt x="2261337" y="3304032"/>
                </a:cubicBezTo>
                <a:cubicBezTo>
                  <a:pt x="2141769" y="3323979"/>
                  <a:pt x="1898669" y="3285340"/>
                  <a:pt x="1627761" y="3304032"/>
                </a:cubicBezTo>
                <a:cubicBezTo>
                  <a:pt x="1356853" y="3322724"/>
                  <a:pt x="1350558" y="3290880"/>
                  <a:pt x="1120901" y="3304032"/>
                </a:cubicBezTo>
                <a:cubicBezTo>
                  <a:pt x="891244" y="3317184"/>
                  <a:pt x="727407" y="3282351"/>
                  <a:pt x="550683" y="3304032"/>
                </a:cubicBezTo>
                <a:cubicBezTo>
                  <a:pt x="268366" y="3299246"/>
                  <a:pt x="17647" y="3072021"/>
                  <a:pt x="0" y="2753349"/>
                </a:cubicBezTo>
                <a:cubicBezTo>
                  <a:pt x="-14490" y="2581739"/>
                  <a:pt x="28906" y="2375501"/>
                  <a:pt x="0" y="2158629"/>
                </a:cubicBezTo>
                <a:cubicBezTo>
                  <a:pt x="-28906" y="1941757"/>
                  <a:pt x="-20824" y="1818514"/>
                  <a:pt x="0" y="1585936"/>
                </a:cubicBezTo>
                <a:cubicBezTo>
                  <a:pt x="20824" y="1353358"/>
                  <a:pt x="10527" y="1244869"/>
                  <a:pt x="0" y="1079323"/>
                </a:cubicBezTo>
                <a:cubicBezTo>
                  <a:pt x="-10527" y="913777"/>
                  <a:pt x="-6087" y="787948"/>
                  <a:pt x="0" y="550683"/>
                </a:cubicBezTo>
                <a:close/>
              </a:path>
            </a:pathLst>
          </a:cu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8" name="TextBox 7">
            <a:extLst>
              <a:ext uri="{FF2B5EF4-FFF2-40B4-BE49-F238E27FC236}">
                <a16:creationId xmlns:a16="http://schemas.microsoft.com/office/drawing/2014/main" id="{B428026A-8E53-07C6-9AAE-225CA72BE6F6}"/>
              </a:ext>
            </a:extLst>
          </p:cNvPr>
          <p:cNvSpPr txBox="1"/>
          <p:nvPr/>
        </p:nvSpPr>
        <p:spPr>
          <a:xfrm>
            <a:off x="4703194" y="2232191"/>
            <a:ext cx="3038011" cy="830997"/>
          </a:xfrm>
          <a:prstGeom prst="rect">
            <a:avLst/>
          </a:prstGeom>
          <a:noFill/>
        </p:spPr>
        <p:txBody>
          <a:bodyPr wrap="none" rtlCol="0">
            <a:spAutoFit/>
          </a:bodyPr>
          <a:lstStyle/>
          <a:p>
            <a:r>
              <a:rPr lang="en-US" sz="4800">
                <a:latin typeface="Georgia Pro" panose="02040502050405020303" pitchFamily="18" charset="0"/>
              </a:rPr>
              <a:t>The Finals</a:t>
            </a:r>
          </a:p>
        </p:txBody>
      </p:sp>
      <p:sp>
        <p:nvSpPr>
          <p:cNvPr id="9" name="TextBox 8">
            <a:extLst>
              <a:ext uri="{FF2B5EF4-FFF2-40B4-BE49-F238E27FC236}">
                <a16:creationId xmlns:a16="http://schemas.microsoft.com/office/drawing/2014/main" id="{250B3695-371A-71C9-BD88-C3546591EC92}"/>
              </a:ext>
            </a:extLst>
          </p:cNvPr>
          <p:cNvSpPr txBox="1"/>
          <p:nvPr/>
        </p:nvSpPr>
        <p:spPr>
          <a:xfrm>
            <a:off x="2828481" y="3063188"/>
            <a:ext cx="6787436" cy="1107996"/>
          </a:xfrm>
          <a:prstGeom prst="rect">
            <a:avLst/>
          </a:prstGeom>
          <a:noFill/>
        </p:spPr>
        <p:txBody>
          <a:bodyPr wrap="none" rtlCol="0">
            <a:spAutoFit/>
          </a:bodyPr>
          <a:lstStyle/>
          <a:p>
            <a:r>
              <a:rPr lang="en-US" sz="6600">
                <a:latin typeface="Georgia Pro" panose="02040502050405020303" pitchFamily="18" charset="0"/>
              </a:rPr>
              <a:t>Elite Four Project</a:t>
            </a:r>
          </a:p>
        </p:txBody>
      </p:sp>
      <p:sp>
        <p:nvSpPr>
          <p:cNvPr id="11" name="Rounded Rectangle 10">
            <a:extLst>
              <a:ext uri="{FF2B5EF4-FFF2-40B4-BE49-F238E27FC236}">
                <a16:creationId xmlns:a16="http://schemas.microsoft.com/office/drawing/2014/main" id="{9305E6CE-BB72-EEE3-6C53-233B9E2EA289}"/>
              </a:ext>
            </a:extLst>
          </p:cNvPr>
          <p:cNvSpPr/>
          <p:nvPr/>
        </p:nvSpPr>
        <p:spPr>
          <a:xfrm>
            <a:off x="4166663" y="718045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shape&#10;&#10;Description automatically generated">
            <a:extLst>
              <a:ext uri="{FF2B5EF4-FFF2-40B4-BE49-F238E27FC236}">
                <a16:creationId xmlns:a16="http://schemas.microsoft.com/office/drawing/2014/main" id="{B460D123-539D-2DA1-39FE-52C97A937782}"/>
              </a:ext>
            </a:extLst>
          </p:cNvPr>
          <p:cNvPicPr>
            <a:picLocks noChangeAspect="1"/>
          </p:cNvPicPr>
          <p:nvPr/>
        </p:nvPicPr>
        <p:blipFill rotWithShape="1">
          <a:blip r:embed="rId3"/>
          <a:srcRect l="3430" t="83588"/>
          <a:stretch/>
        </p:blipFill>
        <p:spPr>
          <a:xfrm>
            <a:off x="4310976" y="6858000"/>
            <a:ext cx="3822448" cy="1408375"/>
          </a:xfrm>
          <a:prstGeom prst="rect">
            <a:avLst/>
          </a:prstGeom>
        </p:spPr>
      </p:pic>
    </p:spTree>
    <p:extLst>
      <p:ext uri="{BB962C8B-B14F-4D97-AF65-F5344CB8AC3E}">
        <p14:creationId xmlns:p14="http://schemas.microsoft.com/office/powerpoint/2010/main" val="3359523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grpId="0" nodeType="clickEffect">
                                  <p:stCondLst>
                                    <p:cond delay="0"/>
                                  </p:stCondLst>
                                  <p:iterate type="lt">
                                    <p:tmPct val="0"/>
                                  </p:iterate>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p:cTn id="19" dur="9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0" dur="900" fill="hold"/>
                                        <p:tgtEl>
                                          <p:spTgt spid="9">
                                            <p:txEl>
                                              <p:pRg st="0" end="0"/>
                                            </p:txEl>
                                          </p:spTgt>
                                        </p:tgtEl>
                                        <p:attrNameLst>
                                          <p:attrName>ppt_h</p:attrName>
                                        </p:attrNameLst>
                                      </p:cBhvr>
                                      <p:tavLst>
                                        <p:tav tm="0">
                                          <p:val>
                                            <p:fltVal val="0"/>
                                          </p:val>
                                        </p:tav>
                                        <p:tav tm="100000">
                                          <p:val>
                                            <p:strVal val="#ppt_h"/>
                                          </p:val>
                                        </p:tav>
                                      </p:tavLst>
                                    </p:anim>
                                    <p:anim calcmode="lin" valueType="num">
                                      <p:cBhvr>
                                        <p:cTn id="21" dur="9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2" dur="9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3249714"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4774689" y="172880"/>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152000"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694216"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sp>
        <p:nvSpPr>
          <p:cNvPr id="5" name="Rounded Rectangle 4">
            <a:extLst>
              <a:ext uri="{FF2B5EF4-FFF2-40B4-BE49-F238E27FC236}">
                <a16:creationId xmlns:a16="http://schemas.microsoft.com/office/drawing/2014/main" id="{805CEC50-BD59-4326-0652-C54115A35C0E}"/>
              </a:ext>
            </a:extLst>
          </p:cNvPr>
          <p:cNvSpPr/>
          <p:nvPr/>
        </p:nvSpPr>
        <p:spPr>
          <a:xfrm>
            <a:off x="948267" y="903459"/>
            <a:ext cx="9880714" cy="683099"/>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Magnifying glass with solid fill">
            <a:extLst>
              <a:ext uri="{FF2B5EF4-FFF2-40B4-BE49-F238E27FC236}">
                <a16:creationId xmlns:a16="http://schemas.microsoft.com/office/drawing/2014/main" id="{5B3A15F7-E7D3-0EDD-086E-5885EF130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37750" y="1174178"/>
            <a:ext cx="484408" cy="484408"/>
          </a:xfrm>
          <a:prstGeom prst="rect">
            <a:avLst/>
          </a:prstGeom>
        </p:spPr>
      </p:pic>
      <p:sp>
        <p:nvSpPr>
          <p:cNvPr id="7" name="Rounded Rectangle 6">
            <a:extLst>
              <a:ext uri="{FF2B5EF4-FFF2-40B4-BE49-F238E27FC236}">
                <a16:creationId xmlns:a16="http://schemas.microsoft.com/office/drawing/2014/main" id="{E95EB945-9CBC-57B6-407C-FC2C75DBFBE7}"/>
              </a:ext>
            </a:extLst>
          </p:cNvPr>
          <p:cNvSpPr/>
          <p:nvPr/>
        </p:nvSpPr>
        <p:spPr>
          <a:xfrm>
            <a:off x="1027847" y="1785309"/>
            <a:ext cx="3666369" cy="3105668"/>
          </a:xfrm>
          <a:prstGeom prst="roundRect">
            <a:avLst>
              <a:gd name="adj" fmla="val 975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atin typeface="Abadi Extra Light" panose="020B0204020104020204" pitchFamily="34" charset="0"/>
              </a:rPr>
              <a:t>.</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ED7E1DC2-4AFB-A990-9EC6-B06A46759BD8}"/>
              </a:ext>
            </a:extLst>
          </p:cNvPr>
          <p:cNvSpPr/>
          <p:nvPr/>
        </p:nvSpPr>
        <p:spPr>
          <a:xfrm>
            <a:off x="4495543" y="-1946772"/>
            <a:ext cx="6436120" cy="1416344"/>
          </a:xfrm>
          <a:prstGeom prst="roundRect">
            <a:avLst>
              <a:gd name="adj" fmla="val 975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a:t>
            </a:r>
            <a:r>
              <a:rPr lang="en-US">
                <a:latin typeface="Abadi Extra Light" panose="020B0204020104020204" pitchFamily="34" charset="0"/>
              </a:rPr>
              <a:t>Ensuring that the additional platform will also have functionalities that will help D7, not only in building online presence, and advertising, but also in managing their business, to maximize what they can do in the new platform!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2328484F-4464-DE55-8C43-B8D57EFBF872}"/>
              </a:ext>
            </a:extLst>
          </p:cNvPr>
          <p:cNvSpPr/>
          <p:nvPr/>
        </p:nvSpPr>
        <p:spPr>
          <a:xfrm>
            <a:off x="4961405" y="1740549"/>
            <a:ext cx="5867575" cy="4325325"/>
          </a:xfrm>
          <a:prstGeom prst="roundRect">
            <a:avLst>
              <a:gd name="adj" fmla="val 975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074217E-7675-0AEC-2F1A-B81246CC421C}"/>
              </a:ext>
            </a:extLst>
          </p:cNvPr>
          <p:cNvSpPr txBox="1"/>
          <p:nvPr/>
        </p:nvSpPr>
        <p:spPr>
          <a:xfrm>
            <a:off x="872660" y="1028528"/>
            <a:ext cx="10998994"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Georgia Pro" panose="02040502050405020303" pitchFamily="18" charset="0"/>
              </a:rPr>
              <a:t>How can the Elite Four be of help to D7?</a:t>
            </a:r>
            <a:endParaRPr kumimoji="0" lang="en-US" sz="2000" b="0" i="0" u="none" strike="noStrike" kern="1200" cap="none" spc="0" normalizeH="0" baseline="0" noProof="0">
              <a:ln>
                <a:noFill/>
              </a:ln>
              <a:solidFill>
                <a:prstClr val="black"/>
              </a:solidFill>
              <a:effectLst/>
              <a:uLnTx/>
              <a:uFillTx/>
              <a:latin typeface="Georgia Pro" panose="02040502050405020303" pitchFamily="18" charset="0"/>
            </a:endParaRPr>
          </a:p>
        </p:txBody>
      </p:sp>
      <p:pic>
        <p:nvPicPr>
          <p:cNvPr id="14" name="Picture 13">
            <a:extLst>
              <a:ext uri="{FF2B5EF4-FFF2-40B4-BE49-F238E27FC236}">
                <a16:creationId xmlns:a16="http://schemas.microsoft.com/office/drawing/2014/main" id="{2E430AB4-4678-57E7-B154-E432F65FFCFC}"/>
              </a:ext>
            </a:extLst>
          </p:cNvPr>
          <p:cNvPicPr>
            <a:picLocks noChangeAspect="1"/>
          </p:cNvPicPr>
          <p:nvPr/>
        </p:nvPicPr>
        <p:blipFill>
          <a:blip r:embed="rId5"/>
          <a:stretch>
            <a:fillRect/>
          </a:stretch>
        </p:blipFill>
        <p:spPr>
          <a:xfrm>
            <a:off x="1764207" y="4975677"/>
            <a:ext cx="1842001" cy="1191883"/>
          </a:xfrm>
          <a:prstGeom prst="rect">
            <a:avLst/>
          </a:prstGeom>
        </p:spPr>
      </p:pic>
      <p:sp>
        <p:nvSpPr>
          <p:cNvPr id="15" name="Subtitle 2">
            <a:extLst>
              <a:ext uri="{FF2B5EF4-FFF2-40B4-BE49-F238E27FC236}">
                <a16:creationId xmlns:a16="http://schemas.microsoft.com/office/drawing/2014/main" id="{2EE0BEF5-AA11-A5CE-854E-789131F7E034}"/>
              </a:ext>
            </a:extLst>
          </p:cNvPr>
          <p:cNvSpPr txBox="1">
            <a:spLocks/>
          </p:cNvSpPr>
          <p:nvPr/>
        </p:nvSpPr>
        <p:spPr>
          <a:xfrm>
            <a:off x="1120501" y="2433928"/>
            <a:ext cx="3481059" cy="2707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PH" sz="1800">
                <a:latin typeface="Abadi Extra Light" panose="020B0204020104020204" pitchFamily="34" charset="0"/>
              </a:rPr>
              <a:t>The Elite Four’s objective for D7 Auto Service Center is to provide a solution that caters their need to expand their online presence, their long-term concern with regards to managing their reservations​, as well as their struggle with regards to customer engagement ideas</a:t>
            </a:r>
            <a:endParaRPr lang="en-US" sz="1400">
              <a:latin typeface="Abadi Extra Light" panose="020B0204020104020204" pitchFamily="34" charset="0"/>
            </a:endParaRPr>
          </a:p>
        </p:txBody>
      </p:sp>
      <p:sp>
        <p:nvSpPr>
          <p:cNvPr id="31" name="Subtitle 2">
            <a:extLst>
              <a:ext uri="{FF2B5EF4-FFF2-40B4-BE49-F238E27FC236}">
                <a16:creationId xmlns:a16="http://schemas.microsoft.com/office/drawing/2014/main" id="{F4306DAF-E9CD-DAAA-7B8B-2A674E89F0AB}"/>
              </a:ext>
            </a:extLst>
          </p:cNvPr>
          <p:cNvSpPr txBox="1">
            <a:spLocks/>
          </p:cNvSpPr>
          <p:nvPr/>
        </p:nvSpPr>
        <p:spPr>
          <a:xfrm>
            <a:off x="4591973" y="-1736148"/>
            <a:ext cx="6055006" cy="20590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a:latin typeface="Abadi Extra Light" panose="020B0204020104020204" pitchFamily="34" charset="0"/>
              </a:rPr>
              <a:t>Ensuring that the additional platform will also have functionalities that will help D7, not only in building online presence, and advertising, but also in managing their business, to maximize what they can do in the new platform!  </a:t>
            </a:r>
          </a:p>
        </p:txBody>
      </p:sp>
      <p:sp>
        <p:nvSpPr>
          <p:cNvPr id="32" name="TextBox 31">
            <a:extLst>
              <a:ext uri="{FF2B5EF4-FFF2-40B4-BE49-F238E27FC236}">
                <a16:creationId xmlns:a16="http://schemas.microsoft.com/office/drawing/2014/main" id="{10FD32BD-CA92-1A49-FB36-311695A6991A}"/>
              </a:ext>
            </a:extLst>
          </p:cNvPr>
          <p:cNvSpPr txBox="1"/>
          <p:nvPr/>
        </p:nvSpPr>
        <p:spPr>
          <a:xfrm>
            <a:off x="1573657" y="1951084"/>
            <a:ext cx="250385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Georgia Pro" panose="02040502050405020303" pitchFamily="18" charset="0"/>
              </a:rPr>
              <a:t>Main Objective</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33" name="Subtitle 2">
            <a:extLst>
              <a:ext uri="{FF2B5EF4-FFF2-40B4-BE49-F238E27FC236}">
                <a16:creationId xmlns:a16="http://schemas.microsoft.com/office/drawing/2014/main" id="{7841095F-E8B3-D178-D65B-B7DAB9C62EDF}"/>
              </a:ext>
            </a:extLst>
          </p:cNvPr>
          <p:cNvSpPr txBox="1">
            <a:spLocks/>
          </p:cNvSpPr>
          <p:nvPr/>
        </p:nvSpPr>
        <p:spPr>
          <a:xfrm>
            <a:off x="4961405" y="2433927"/>
            <a:ext cx="5685574" cy="2707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1800">
                <a:latin typeface="Abadi Extra Light" panose="020B0204020104020204" pitchFamily="34" charset="0"/>
              </a:rPr>
              <a:t>To increase D7’s visibility and credibility by leveraging an additional online platform, to increase customer reach by up to 50% within the first three months of the web-app.</a:t>
            </a:r>
          </a:p>
          <a:p>
            <a:pPr algn="l"/>
            <a:endParaRPr lang="en-US" sz="1800">
              <a:latin typeface="Abadi Extra Light" panose="020B0204020104020204" pitchFamily="34" charset="0"/>
            </a:endParaRPr>
          </a:p>
          <a:p>
            <a:pPr marL="342900" indent="-342900" algn="l">
              <a:buFont typeface="Arial" panose="020B0604020202020204" pitchFamily="34" charset="0"/>
              <a:buChar char="•"/>
            </a:pPr>
            <a:r>
              <a:rPr lang="en-US" sz="1800">
                <a:latin typeface="Abadi Extra Light" panose="020B0204020104020204" pitchFamily="34" charset="0"/>
              </a:rPr>
              <a:t>To develop a centralized system for D7 to manage the bookings of their customers and allow their customers to request reservations 24/7.</a:t>
            </a:r>
          </a:p>
          <a:p>
            <a:pPr algn="l"/>
            <a:endParaRPr lang="en-US" sz="1800">
              <a:latin typeface="Abadi Extra Light" panose="020B0204020104020204" pitchFamily="34" charset="0"/>
            </a:endParaRPr>
          </a:p>
          <a:p>
            <a:pPr marL="342900" indent="-342900" algn="l">
              <a:buFont typeface="Arial" panose="020B0604020202020204" pitchFamily="34" charset="0"/>
              <a:buChar char="•"/>
            </a:pPr>
            <a:r>
              <a:rPr lang="en-US" sz="1800">
                <a:latin typeface="Abadi Extra Light" panose="020B0204020104020204" pitchFamily="34" charset="0"/>
              </a:rPr>
              <a:t>To extend the Auto Service Center’s support to their customers, as well as to their potential customers, through an environment that also promotes engagement with D7 to the public. </a:t>
            </a:r>
          </a:p>
        </p:txBody>
      </p:sp>
      <p:sp>
        <p:nvSpPr>
          <p:cNvPr id="34" name="TextBox 33">
            <a:extLst>
              <a:ext uri="{FF2B5EF4-FFF2-40B4-BE49-F238E27FC236}">
                <a16:creationId xmlns:a16="http://schemas.microsoft.com/office/drawing/2014/main" id="{841778C5-D19F-308F-BB0E-2186A1A03235}"/>
              </a:ext>
            </a:extLst>
          </p:cNvPr>
          <p:cNvSpPr txBox="1"/>
          <p:nvPr/>
        </p:nvSpPr>
        <p:spPr>
          <a:xfrm>
            <a:off x="6342809" y="1898469"/>
            <a:ext cx="3154703"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Georgia Pro" panose="02040502050405020303" pitchFamily="18" charset="0"/>
              </a:rPr>
              <a:t>Specific Objectives</a:t>
            </a:r>
            <a:endParaRPr kumimoji="0" lang="en-US" sz="20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245868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p:bldP spid="31"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306528" y="71787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450841" y="68562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198407" y="294421"/>
            <a:ext cx="11795185" cy="6285512"/>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5" name="Rounded Rectangle 4">
            <a:extLst>
              <a:ext uri="{FF2B5EF4-FFF2-40B4-BE49-F238E27FC236}">
                <a16:creationId xmlns:a16="http://schemas.microsoft.com/office/drawing/2014/main" id="{B01C7BE8-26CA-54CD-CDFE-C1CDE06AB8FB}"/>
              </a:ext>
            </a:extLst>
          </p:cNvPr>
          <p:cNvSpPr/>
          <p:nvPr/>
        </p:nvSpPr>
        <p:spPr>
          <a:xfrm>
            <a:off x="3605614" y="-3028878"/>
            <a:ext cx="4980771" cy="2477353"/>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0" name="Oval 9">
            <a:extLst>
              <a:ext uri="{FF2B5EF4-FFF2-40B4-BE49-F238E27FC236}">
                <a16:creationId xmlns:a16="http://schemas.microsoft.com/office/drawing/2014/main" id="{6C7F3745-7B3F-7F54-B405-2AE4F46310F4}"/>
              </a:ext>
            </a:extLst>
          </p:cNvPr>
          <p:cNvSpPr/>
          <p:nvPr/>
        </p:nvSpPr>
        <p:spPr>
          <a:xfrm>
            <a:off x="3855625" y="-2823350"/>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5DF794-D7AC-6CCD-6B95-ACAC7B7474E7}"/>
              </a:ext>
            </a:extLst>
          </p:cNvPr>
          <p:cNvSpPr/>
          <p:nvPr/>
        </p:nvSpPr>
        <p:spPr>
          <a:xfrm>
            <a:off x="4136090" y="-2823350"/>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8D4A06C-4C76-1AA5-F0FA-EB98222F25F3}"/>
              </a:ext>
            </a:extLst>
          </p:cNvPr>
          <p:cNvSpPr/>
          <p:nvPr/>
        </p:nvSpPr>
        <p:spPr>
          <a:xfrm>
            <a:off x="4389089" y="-3920854"/>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C6250DA-858C-3011-6244-4A4626D3EC60}"/>
              </a:ext>
            </a:extLst>
          </p:cNvPr>
          <p:cNvSpPr txBox="1"/>
          <p:nvPr/>
        </p:nvSpPr>
        <p:spPr>
          <a:xfrm>
            <a:off x="4389089" y="-2626304"/>
            <a:ext cx="3350723"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Open the project for d7? </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14" name="Rounded Rectangle 13">
            <a:extLst>
              <a:ext uri="{FF2B5EF4-FFF2-40B4-BE49-F238E27FC236}">
                <a16:creationId xmlns:a16="http://schemas.microsoft.com/office/drawing/2014/main" id="{33132993-0A81-C3A6-C4CB-CF4781081291}"/>
              </a:ext>
            </a:extLst>
          </p:cNvPr>
          <p:cNvSpPr/>
          <p:nvPr/>
        </p:nvSpPr>
        <p:spPr>
          <a:xfrm>
            <a:off x="5171653" y="-2355141"/>
            <a:ext cx="1613464" cy="442540"/>
          </a:xfrm>
          <a:prstGeom prst="roundRect">
            <a:avLst/>
          </a:prstGeom>
          <a:solidFill>
            <a:schemeClr val="accent4">
              <a:lumMod val="40000"/>
              <a:lumOff val="60000"/>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YES NA YES</a:t>
            </a:r>
          </a:p>
        </p:txBody>
      </p:sp>
      <p:sp>
        <p:nvSpPr>
          <p:cNvPr id="7" name="Oval 6">
            <a:extLst>
              <a:ext uri="{FF2B5EF4-FFF2-40B4-BE49-F238E27FC236}">
                <a16:creationId xmlns:a16="http://schemas.microsoft.com/office/drawing/2014/main" id="{E8FE68A1-C901-D498-4731-4DE33E059F02}"/>
              </a:ext>
            </a:extLst>
          </p:cNvPr>
          <p:cNvSpPr/>
          <p:nvPr/>
        </p:nvSpPr>
        <p:spPr>
          <a:xfrm>
            <a:off x="406161" y="473348"/>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1D32C76-2169-A6F8-17B2-EB9EEBC56AEF}"/>
              </a:ext>
            </a:extLst>
          </p:cNvPr>
          <p:cNvSpPr/>
          <p:nvPr/>
        </p:nvSpPr>
        <p:spPr>
          <a:xfrm>
            <a:off x="686626" y="473348"/>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33832FCA-82CB-8AF4-87FA-7BFBB3AB78D0}"/>
              </a:ext>
            </a:extLst>
          </p:cNvPr>
          <p:cNvSpPr/>
          <p:nvPr/>
        </p:nvSpPr>
        <p:spPr>
          <a:xfrm>
            <a:off x="967091" y="473348"/>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A picture containing icon&#10;&#10;Description automatically generated">
            <a:extLst>
              <a:ext uri="{FF2B5EF4-FFF2-40B4-BE49-F238E27FC236}">
                <a16:creationId xmlns:a16="http://schemas.microsoft.com/office/drawing/2014/main" id="{483DF5D5-8426-D93C-35BE-C5AE7559D0BB}"/>
              </a:ext>
            </a:extLst>
          </p:cNvPr>
          <p:cNvPicPr>
            <a:picLocks noChangeAspect="1"/>
          </p:cNvPicPr>
          <p:nvPr/>
        </p:nvPicPr>
        <p:blipFill rotWithShape="1">
          <a:blip r:embed="rId3"/>
          <a:srcRect r="3979"/>
          <a:stretch/>
        </p:blipFill>
        <p:spPr>
          <a:xfrm>
            <a:off x="772050" y="1315830"/>
            <a:ext cx="4609543" cy="4226339"/>
          </a:xfrm>
          <a:prstGeom prst="rect">
            <a:avLst/>
          </a:prstGeom>
        </p:spPr>
      </p:pic>
      <p:sp>
        <p:nvSpPr>
          <p:cNvPr id="32" name="TextBox 31">
            <a:extLst>
              <a:ext uri="{FF2B5EF4-FFF2-40B4-BE49-F238E27FC236}">
                <a16:creationId xmlns:a16="http://schemas.microsoft.com/office/drawing/2014/main" id="{653366E6-B213-2D31-7869-280AA17F7EF3}"/>
              </a:ext>
            </a:extLst>
          </p:cNvPr>
          <p:cNvSpPr txBox="1"/>
          <p:nvPr/>
        </p:nvSpPr>
        <p:spPr>
          <a:xfrm>
            <a:off x="5892540" y="2598522"/>
            <a:ext cx="5372100"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noProof="0">
                <a:solidFill>
                  <a:prstClr val="black"/>
                </a:solidFill>
                <a:latin typeface="Georgia Pro" panose="02040502050405020303" pitchFamily="18" charset="0"/>
              </a:rPr>
              <a:t>D7 Auto Service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a:ln>
                  <a:noFill/>
                </a:ln>
                <a:solidFill>
                  <a:prstClr val="black"/>
                </a:solidFill>
                <a:effectLst/>
                <a:uLnTx/>
                <a:uFillTx/>
                <a:latin typeface="Georgia Pro" panose="02040502050405020303" pitchFamily="18" charset="0"/>
              </a:rPr>
              <a:t>Web-Application</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33" name="Rounded Rectangle 32">
            <a:extLst>
              <a:ext uri="{FF2B5EF4-FFF2-40B4-BE49-F238E27FC236}">
                <a16:creationId xmlns:a16="http://schemas.microsoft.com/office/drawing/2014/main" id="{24762274-3DA3-D60B-8616-0C93265B29DD}"/>
              </a:ext>
            </a:extLst>
          </p:cNvPr>
          <p:cNvSpPr/>
          <p:nvPr/>
        </p:nvSpPr>
        <p:spPr>
          <a:xfrm>
            <a:off x="5726096" y="-4567183"/>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34" name="Rounded Rectangle 33">
            <a:extLst>
              <a:ext uri="{FF2B5EF4-FFF2-40B4-BE49-F238E27FC236}">
                <a16:creationId xmlns:a16="http://schemas.microsoft.com/office/drawing/2014/main" id="{AFB209ED-4B0D-89E0-49AB-9A33BEC16953}"/>
              </a:ext>
            </a:extLst>
          </p:cNvPr>
          <p:cNvSpPr/>
          <p:nvPr/>
        </p:nvSpPr>
        <p:spPr>
          <a:xfrm>
            <a:off x="5733615" y="-3413729"/>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35" name="Rounded Rectangle 34">
            <a:extLst>
              <a:ext uri="{FF2B5EF4-FFF2-40B4-BE49-F238E27FC236}">
                <a16:creationId xmlns:a16="http://schemas.microsoft.com/office/drawing/2014/main" id="{A886C7F2-955C-A1F2-6C01-B5D86F4DB530}"/>
              </a:ext>
            </a:extLst>
          </p:cNvPr>
          <p:cNvSpPr/>
          <p:nvPr/>
        </p:nvSpPr>
        <p:spPr>
          <a:xfrm>
            <a:off x="5737742" y="-2260275"/>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36" name="Rounded Rectangle 35">
            <a:extLst>
              <a:ext uri="{FF2B5EF4-FFF2-40B4-BE49-F238E27FC236}">
                <a16:creationId xmlns:a16="http://schemas.microsoft.com/office/drawing/2014/main" id="{F322798F-0672-CB0D-ED75-793898DB7B76}"/>
              </a:ext>
            </a:extLst>
          </p:cNvPr>
          <p:cNvSpPr/>
          <p:nvPr/>
        </p:nvSpPr>
        <p:spPr>
          <a:xfrm>
            <a:off x="5726095" y="-1106821"/>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37" name="Rounded Rectangle 36">
            <a:extLst>
              <a:ext uri="{FF2B5EF4-FFF2-40B4-BE49-F238E27FC236}">
                <a16:creationId xmlns:a16="http://schemas.microsoft.com/office/drawing/2014/main" id="{9500602D-60CA-2C64-191B-741AEB883C86}"/>
              </a:ext>
            </a:extLst>
          </p:cNvPr>
          <p:cNvSpPr/>
          <p:nvPr/>
        </p:nvSpPr>
        <p:spPr>
          <a:xfrm>
            <a:off x="8830999" y="-4567184"/>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38" name="Rounded Rectangle 37">
            <a:extLst>
              <a:ext uri="{FF2B5EF4-FFF2-40B4-BE49-F238E27FC236}">
                <a16:creationId xmlns:a16="http://schemas.microsoft.com/office/drawing/2014/main" id="{030BA0CE-8449-C69C-F29D-15E66A29D0DF}"/>
              </a:ext>
            </a:extLst>
          </p:cNvPr>
          <p:cNvSpPr/>
          <p:nvPr/>
        </p:nvSpPr>
        <p:spPr>
          <a:xfrm>
            <a:off x="8838518" y="-3413147"/>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41" name="Rounded Rectangle 40">
            <a:extLst>
              <a:ext uri="{FF2B5EF4-FFF2-40B4-BE49-F238E27FC236}">
                <a16:creationId xmlns:a16="http://schemas.microsoft.com/office/drawing/2014/main" id="{62E4020B-B1A0-A09C-7BD4-56EF841151F9}"/>
              </a:ext>
            </a:extLst>
          </p:cNvPr>
          <p:cNvSpPr/>
          <p:nvPr/>
        </p:nvSpPr>
        <p:spPr>
          <a:xfrm>
            <a:off x="8838518" y="-2260275"/>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42" name="Rounded Rectangle 41">
            <a:extLst>
              <a:ext uri="{FF2B5EF4-FFF2-40B4-BE49-F238E27FC236}">
                <a16:creationId xmlns:a16="http://schemas.microsoft.com/office/drawing/2014/main" id="{612BBB5E-1CEC-823C-FD1E-3826F4671BE8}"/>
              </a:ext>
            </a:extLst>
          </p:cNvPr>
          <p:cNvSpPr/>
          <p:nvPr/>
        </p:nvSpPr>
        <p:spPr>
          <a:xfrm>
            <a:off x="8838518" y="-1109046"/>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43" name="TextBox 42">
            <a:extLst>
              <a:ext uri="{FF2B5EF4-FFF2-40B4-BE49-F238E27FC236}">
                <a16:creationId xmlns:a16="http://schemas.microsoft.com/office/drawing/2014/main" id="{D9919A54-7917-589A-07B1-BC72A45CAD20}"/>
              </a:ext>
            </a:extLst>
          </p:cNvPr>
          <p:cNvSpPr txBox="1"/>
          <p:nvPr/>
        </p:nvSpPr>
        <p:spPr>
          <a:xfrm>
            <a:off x="6162368" y="-4382519"/>
            <a:ext cx="1876008"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Live Chat</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4" name="TextBox 43">
            <a:extLst>
              <a:ext uri="{FF2B5EF4-FFF2-40B4-BE49-F238E27FC236}">
                <a16:creationId xmlns:a16="http://schemas.microsoft.com/office/drawing/2014/main" id="{9B640C09-B635-06E0-3667-4AFC6128B7B5}"/>
              </a:ext>
            </a:extLst>
          </p:cNvPr>
          <p:cNvSpPr txBox="1"/>
          <p:nvPr/>
        </p:nvSpPr>
        <p:spPr>
          <a:xfrm>
            <a:off x="5860117" y="-3229063"/>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Services Listing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5" name="TextBox 44">
            <a:extLst>
              <a:ext uri="{FF2B5EF4-FFF2-40B4-BE49-F238E27FC236}">
                <a16:creationId xmlns:a16="http://schemas.microsoft.com/office/drawing/2014/main" id="{EBB5671A-8BFC-2609-2704-81A2CDE5F290}"/>
              </a:ext>
            </a:extLst>
          </p:cNvPr>
          <p:cNvSpPr txBox="1"/>
          <p:nvPr/>
        </p:nvSpPr>
        <p:spPr>
          <a:xfrm>
            <a:off x="5763207" y="-2074089"/>
            <a:ext cx="2733515"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Gallery &amp; Reviews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6" name="TextBox 45">
            <a:extLst>
              <a:ext uri="{FF2B5EF4-FFF2-40B4-BE49-F238E27FC236}">
                <a16:creationId xmlns:a16="http://schemas.microsoft.com/office/drawing/2014/main" id="{E5C6926B-D01D-1FD9-F89E-A75724AB474D}"/>
              </a:ext>
            </a:extLst>
          </p:cNvPr>
          <p:cNvSpPr txBox="1"/>
          <p:nvPr/>
        </p:nvSpPr>
        <p:spPr>
          <a:xfrm>
            <a:off x="5857332" y="-924381"/>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360 Virtual Tour</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7" name="TextBox 46">
            <a:extLst>
              <a:ext uri="{FF2B5EF4-FFF2-40B4-BE49-F238E27FC236}">
                <a16:creationId xmlns:a16="http://schemas.microsoft.com/office/drawing/2014/main" id="{6925FA69-2BD3-352E-1FC5-5901390CA4B2}"/>
              </a:ext>
            </a:extLst>
          </p:cNvPr>
          <p:cNvSpPr txBox="1"/>
          <p:nvPr/>
        </p:nvSpPr>
        <p:spPr>
          <a:xfrm>
            <a:off x="8932641" y="-4382519"/>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Bot Chat</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8" name="TextBox 47">
            <a:extLst>
              <a:ext uri="{FF2B5EF4-FFF2-40B4-BE49-F238E27FC236}">
                <a16:creationId xmlns:a16="http://schemas.microsoft.com/office/drawing/2014/main" id="{6E1C71A5-972A-E555-CB8C-EF077D897B2F}"/>
              </a:ext>
            </a:extLst>
          </p:cNvPr>
          <p:cNvSpPr txBox="1"/>
          <p:nvPr/>
        </p:nvSpPr>
        <p:spPr>
          <a:xfrm>
            <a:off x="8932640" y="-3229064"/>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Support Tab</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49" name="TextBox 48">
            <a:extLst>
              <a:ext uri="{FF2B5EF4-FFF2-40B4-BE49-F238E27FC236}">
                <a16:creationId xmlns:a16="http://schemas.microsoft.com/office/drawing/2014/main" id="{F33F0A01-1C28-9321-7010-9D8A1139DA4E}"/>
              </a:ext>
            </a:extLst>
          </p:cNvPr>
          <p:cNvSpPr txBox="1"/>
          <p:nvPr/>
        </p:nvSpPr>
        <p:spPr>
          <a:xfrm>
            <a:off x="8932640" y="-2074089"/>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Online Booking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50" name="TextBox 49">
            <a:extLst>
              <a:ext uri="{FF2B5EF4-FFF2-40B4-BE49-F238E27FC236}">
                <a16:creationId xmlns:a16="http://schemas.microsoft.com/office/drawing/2014/main" id="{A258201C-07D9-CF36-037E-BA6DE5B37189}"/>
              </a:ext>
            </a:extLst>
          </p:cNvPr>
          <p:cNvSpPr txBox="1"/>
          <p:nvPr/>
        </p:nvSpPr>
        <p:spPr>
          <a:xfrm>
            <a:off x="8935304" y="-924382"/>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Promotions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82251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306528" y="71787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450841" y="68562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198407" y="294421"/>
            <a:ext cx="11795185" cy="6285512"/>
          </a:xfrm>
          <a:prstGeom prst="roundRect">
            <a:avLst>
              <a:gd name="adj" fmla="val 4035"/>
            </a:avLst>
          </a:prstGeom>
          <a:solidFill>
            <a:srgbClr val="FFFFFF">
              <a:alpha val="96729"/>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5" name="Rounded Rectangle 4">
            <a:extLst>
              <a:ext uri="{FF2B5EF4-FFF2-40B4-BE49-F238E27FC236}">
                <a16:creationId xmlns:a16="http://schemas.microsoft.com/office/drawing/2014/main" id="{B01C7BE8-26CA-54CD-CDFE-C1CDE06AB8FB}"/>
              </a:ext>
            </a:extLst>
          </p:cNvPr>
          <p:cNvSpPr/>
          <p:nvPr/>
        </p:nvSpPr>
        <p:spPr>
          <a:xfrm>
            <a:off x="3605614" y="-3028878"/>
            <a:ext cx="4980771" cy="2477353"/>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0" name="Oval 9">
            <a:extLst>
              <a:ext uri="{FF2B5EF4-FFF2-40B4-BE49-F238E27FC236}">
                <a16:creationId xmlns:a16="http://schemas.microsoft.com/office/drawing/2014/main" id="{6C7F3745-7B3F-7F54-B405-2AE4F46310F4}"/>
              </a:ext>
            </a:extLst>
          </p:cNvPr>
          <p:cNvSpPr/>
          <p:nvPr/>
        </p:nvSpPr>
        <p:spPr>
          <a:xfrm>
            <a:off x="3855625" y="-2823350"/>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3A5DF794-D7AC-6CCD-6B95-ACAC7B7474E7}"/>
              </a:ext>
            </a:extLst>
          </p:cNvPr>
          <p:cNvSpPr/>
          <p:nvPr/>
        </p:nvSpPr>
        <p:spPr>
          <a:xfrm>
            <a:off x="4136090" y="-2823350"/>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A8D4A06C-4C76-1AA5-F0FA-EB98222F25F3}"/>
              </a:ext>
            </a:extLst>
          </p:cNvPr>
          <p:cNvSpPr/>
          <p:nvPr/>
        </p:nvSpPr>
        <p:spPr>
          <a:xfrm>
            <a:off x="4416555" y="-2823350"/>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C6250DA-858C-3011-6244-4A4626D3EC60}"/>
              </a:ext>
            </a:extLst>
          </p:cNvPr>
          <p:cNvSpPr txBox="1"/>
          <p:nvPr/>
        </p:nvSpPr>
        <p:spPr>
          <a:xfrm>
            <a:off x="4389089" y="-2626304"/>
            <a:ext cx="3350723"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Open the project for d7? </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14" name="Rounded Rectangle 13">
            <a:extLst>
              <a:ext uri="{FF2B5EF4-FFF2-40B4-BE49-F238E27FC236}">
                <a16:creationId xmlns:a16="http://schemas.microsoft.com/office/drawing/2014/main" id="{33132993-0A81-C3A6-C4CB-CF4781081291}"/>
              </a:ext>
            </a:extLst>
          </p:cNvPr>
          <p:cNvSpPr/>
          <p:nvPr/>
        </p:nvSpPr>
        <p:spPr>
          <a:xfrm>
            <a:off x="5199119" y="-1257637"/>
            <a:ext cx="1613464" cy="442540"/>
          </a:xfrm>
          <a:prstGeom prst="roundRect">
            <a:avLst/>
          </a:prstGeom>
          <a:solidFill>
            <a:schemeClr val="accent4">
              <a:lumMod val="40000"/>
              <a:lumOff val="60000"/>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YES NA YES</a:t>
            </a:r>
          </a:p>
        </p:txBody>
      </p:sp>
      <p:sp>
        <p:nvSpPr>
          <p:cNvPr id="7" name="Oval 6">
            <a:extLst>
              <a:ext uri="{FF2B5EF4-FFF2-40B4-BE49-F238E27FC236}">
                <a16:creationId xmlns:a16="http://schemas.microsoft.com/office/drawing/2014/main" id="{E8FE68A1-C901-D498-4731-4DE33E059F02}"/>
              </a:ext>
            </a:extLst>
          </p:cNvPr>
          <p:cNvSpPr/>
          <p:nvPr/>
        </p:nvSpPr>
        <p:spPr>
          <a:xfrm>
            <a:off x="406161" y="473348"/>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1D32C76-2169-A6F8-17B2-EB9EEBC56AEF}"/>
              </a:ext>
            </a:extLst>
          </p:cNvPr>
          <p:cNvSpPr/>
          <p:nvPr/>
        </p:nvSpPr>
        <p:spPr>
          <a:xfrm>
            <a:off x="686626" y="473348"/>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33832FCA-82CB-8AF4-87FA-7BFBB3AB78D0}"/>
              </a:ext>
            </a:extLst>
          </p:cNvPr>
          <p:cNvSpPr/>
          <p:nvPr/>
        </p:nvSpPr>
        <p:spPr>
          <a:xfrm>
            <a:off x="967091" y="473348"/>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A picture containing icon&#10;&#10;Description automatically generated">
            <a:extLst>
              <a:ext uri="{FF2B5EF4-FFF2-40B4-BE49-F238E27FC236}">
                <a16:creationId xmlns:a16="http://schemas.microsoft.com/office/drawing/2014/main" id="{483DF5D5-8426-D93C-35BE-C5AE7559D0BB}"/>
              </a:ext>
            </a:extLst>
          </p:cNvPr>
          <p:cNvPicPr>
            <a:picLocks noChangeAspect="1"/>
          </p:cNvPicPr>
          <p:nvPr/>
        </p:nvPicPr>
        <p:blipFill rotWithShape="1">
          <a:blip r:embed="rId3"/>
          <a:srcRect r="3979"/>
          <a:stretch/>
        </p:blipFill>
        <p:spPr>
          <a:xfrm>
            <a:off x="1153201" y="1732603"/>
            <a:ext cx="2601304" cy="2385050"/>
          </a:xfrm>
          <a:prstGeom prst="rect">
            <a:avLst/>
          </a:prstGeom>
        </p:spPr>
      </p:pic>
      <p:sp>
        <p:nvSpPr>
          <p:cNvPr id="32" name="TextBox 31">
            <a:extLst>
              <a:ext uri="{FF2B5EF4-FFF2-40B4-BE49-F238E27FC236}">
                <a16:creationId xmlns:a16="http://schemas.microsoft.com/office/drawing/2014/main" id="{653366E6-B213-2D31-7869-280AA17F7EF3}"/>
              </a:ext>
            </a:extLst>
          </p:cNvPr>
          <p:cNvSpPr txBox="1"/>
          <p:nvPr/>
        </p:nvSpPr>
        <p:spPr>
          <a:xfrm>
            <a:off x="-172981" y="4540626"/>
            <a:ext cx="5372100"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D7 Auto Service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a:ln>
                  <a:noFill/>
                </a:ln>
                <a:solidFill>
                  <a:prstClr val="black"/>
                </a:solidFill>
                <a:effectLst/>
                <a:uLnTx/>
                <a:uFillTx/>
                <a:latin typeface="Georgia Pro" panose="02040502050405020303" pitchFamily="18" charset="0"/>
              </a:rPr>
              <a:t>Web-Application</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15" name="Rounded Rectangle 14">
            <a:extLst>
              <a:ext uri="{FF2B5EF4-FFF2-40B4-BE49-F238E27FC236}">
                <a16:creationId xmlns:a16="http://schemas.microsoft.com/office/drawing/2014/main" id="{A6A2FFC0-6E86-C8DF-7BAC-9BB0C048EC0F}"/>
              </a:ext>
            </a:extLst>
          </p:cNvPr>
          <p:cNvSpPr/>
          <p:nvPr/>
        </p:nvSpPr>
        <p:spPr>
          <a:xfrm>
            <a:off x="5206639" y="1547937"/>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6" name="Rounded Rectangle 15">
            <a:extLst>
              <a:ext uri="{FF2B5EF4-FFF2-40B4-BE49-F238E27FC236}">
                <a16:creationId xmlns:a16="http://schemas.microsoft.com/office/drawing/2014/main" id="{6FD0D48C-DF13-81E2-2B3C-9220CF14E697}"/>
              </a:ext>
            </a:extLst>
          </p:cNvPr>
          <p:cNvSpPr/>
          <p:nvPr/>
        </p:nvSpPr>
        <p:spPr>
          <a:xfrm>
            <a:off x="5210766" y="2701391"/>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7" name="Rounded Rectangle 16">
            <a:extLst>
              <a:ext uri="{FF2B5EF4-FFF2-40B4-BE49-F238E27FC236}">
                <a16:creationId xmlns:a16="http://schemas.microsoft.com/office/drawing/2014/main" id="{27F1BEDB-427A-D2BB-9EAF-E28E50C88945}"/>
              </a:ext>
            </a:extLst>
          </p:cNvPr>
          <p:cNvSpPr/>
          <p:nvPr/>
        </p:nvSpPr>
        <p:spPr>
          <a:xfrm>
            <a:off x="5199119" y="3854845"/>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9" name="Rounded Rectangle 18">
            <a:extLst>
              <a:ext uri="{FF2B5EF4-FFF2-40B4-BE49-F238E27FC236}">
                <a16:creationId xmlns:a16="http://schemas.microsoft.com/office/drawing/2014/main" id="{985E73B1-4A58-C673-1675-BC792BCEE0F3}"/>
              </a:ext>
            </a:extLst>
          </p:cNvPr>
          <p:cNvSpPr/>
          <p:nvPr/>
        </p:nvSpPr>
        <p:spPr>
          <a:xfrm>
            <a:off x="8311542" y="1548519"/>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0" name="Rounded Rectangle 19">
            <a:extLst>
              <a:ext uri="{FF2B5EF4-FFF2-40B4-BE49-F238E27FC236}">
                <a16:creationId xmlns:a16="http://schemas.microsoft.com/office/drawing/2014/main" id="{DA49205B-72C7-C6A7-5920-6C9ECA734224}"/>
              </a:ext>
            </a:extLst>
          </p:cNvPr>
          <p:cNvSpPr/>
          <p:nvPr/>
        </p:nvSpPr>
        <p:spPr>
          <a:xfrm>
            <a:off x="8311542" y="2701391"/>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1" name="Rounded Rectangle 20">
            <a:extLst>
              <a:ext uri="{FF2B5EF4-FFF2-40B4-BE49-F238E27FC236}">
                <a16:creationId xmlns:a16="http://schemas.microsoft.com/office/drawing/2014/main" id="{1A7D489D-0BAD-02D7-2763-8D4D53B1ACB3}"/>
              </a:ext>
            </a:extLst>
          </p:cNvPr>
          <p:cNvSpPr/>
          <p:nvPr/>
        </p:nvSpPr>
        <p:spPr>
          <a:xfrm>
            <a:off x="8311542" y="3852620"/>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3" name="TextBox 22">
            <a:extLst>
              <a:ext uri="{FF2B5EF4-FFF2-40B4-BE49-F238E27FC236}">
                <a16:creationId xmlns:a16="http://schemas.microsoft.com/office/drawing/2014/main" id="{A53E5602-FA37-0BF6-BCD0-8870642B9704}"/>
              </a:ext>
            </a:extLst>
          </p:cNvPr>
          <p:cNvSpPr txBox="1"/>
          <p:nvPr/>
        </p:nvSpPr>
        <p:spPr>
          <a:xfrm>
            <a:off x="5333141" y="1732603"/>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Services Listing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4" name="TextBox 23">
            <a:extLst>
              <a:ext uri="{FF2B5EF4-FFF2-40B4-BE49-F238E27FC236}">
                <a16:creationId xmlns:a16="http://schemas.microsoft.com/office/drawing/2014/main" id="{15BBA983-C8DC-1B19-CD38-DAB07B97637F}"/>
              </a:ext>
            </a:extLst>
          </p:cNvPr>
          <p:cNvSpPr txBox="1"/>
          <p:nvPr/>
        </p:nvSpPr>
        <p:spPr>
          <a:xfrm>
            <a:off x="5236231" y="2887577"/>
            <a:ext cx="2733515"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Gallery &amp; Reviews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5" name="TextBox 24">
            <a:extLst>
              <a:ext uri="{FF2B5EF4-FFF2-40B4-BE49-F238E27FC236}">
                <a16:creationId xmlns:a16="http://schemas.microsoft.com/office/drawing/2014/main" id="{BF0EB9F9-0486-AF6A-118A-F985276C9338}"/>
              </a:ext>
            </a:extLst>
          </p:cNvPr>
          <p:cNvSpPr txBox="1"/>
          <p:nvPr/>
        </p:nvSpPr>
        <p:spPr>
          <a:xfrm>
            <a:off x="5330356" y="4037285"/>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360 Virtual Tour</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7" name="TextBox 26">
            <a:extLst>
              <a:ext uri="{FF2B5EF4-FFF2-40B4-BE49-F238E27FC236}">
                <a16:creationId xmlns:a16="http://schemas.microsoft.com/office/drawing/2014/main" id="{72B5C07F-99A7-C70C-9FD5-0AF0F788F6D0}"/>
              </a:ext>
            </a:extLst>
          </p:cNvPr>
          <p:cNvSpPr txBox="1"/>
          <p:nvPr/>
        </p:nvSpPr>
        <p:spPr>
          <a:xfrm>
            <a:off x="8405664" y="1732602"/>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Support Tab</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8" name="TextBox 27">
            <a:extLst>
              <a:ext uri="{FF2B5EF4-FFF2-40B4-BE49-F238E27FC236}">
                <a16:creationId xmlns:a16="http://schemas.microsoft.com/office/drawing/2014/main" id="{8CDF2066-01F7-9AFD-2EB5-2B965CBDADB1}"/>
              </a:ext>
            </a:extLst>
          </p:cNvPr>
          <p:cNvSpPr txBox="1"/>
          <p:nvPr/>
        </p:nvSpPr>
        <p:spPr>
          <a:xfrm>
            <a:off x="8405664" y="2887577"/>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Online Booking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30" name="TextBox 29">
            <a:extLst>
              <a:ext uri="{FF2B5EF4-FFF2-40B4-BE49-F238E27FC236}">
                <a16:creationId xmlns:a16="http://schemas.microsoft.com/office/drawing/2014/main" id="{F860E595-2E0D-1ADB-0611-09C054A187E1}"/>
              </a:ext>
            </a:extLst>
          </p:cNvPr>
          <p:cNvSpPr txBox="1"/>
          <p:nvPr/>
        </p:nvSpPr>
        <p:spPr>
          <a:xfrm>
            <a:off x="8408328" y="4037284"/>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Promotions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2825833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306528" y="71787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3"/>
          <a:srcRect l="3430" t="83588"/>
          <a:stretch/>
        </p:blipFill>
        <p:spPr>
          <a:xfrm>
            <a:off x="4450841" y="68562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198407" y="294421"/>
            <a:ext cx="11795185" cy="6285512"/>
          </a:xfrm>
          <a:prstGeom prst="roundRect">
            <a:avLst>
              <a:gd name="adj" fmla="val 4035"/>
            </a:avLst>
          </a:prstGeom>
          <a:solidFill>
            <a:srgbClr val="FFFFFF">
              <a:alpha val="96729"/>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7" name="Oval 6">
            <a:extLst>
              <a:ext uri="{FF2B5EF4-FFF2-40B4-BE49-F238E27FC236}">
                <a16:creationId xmlns:a16="http://schemas.microsoft.com/office/drawing/2014/main" id="{E8FE68A1-C901-D498-4731-4DE33E059F02}"/>
              </a:ext>
            </a:extLst>
          </p:cNvPr>
          <p:cNvSpPr/>
          <p:nvPr/>
        </p:nvSpPr>
        <p:spPr>
          <a:xfrm>
            <a:off x="406161" y="473348"/>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1D32C76-2169-A6F8-17B2-EB9EEBC56AEF}"/>
              </a:ext>
            </a:extLst>
          </p:cNvPr>
          <p:cNvSpPr/>
          <p:nvPr/>
        </p:nvSpPr>
        <p:spPr>
          <a:xfrm>
            <a:off x="686626" y="473348"/>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33832FCA-82CB-8AF4-87FA-7BFBB3AB78D0}"/>
              </a:ext>
            </a:extLst>
          </p:cNvPr>
          <p:cNvSpPr/>
          <p:nvPr/>
        </p:nvSpPr>
        <p:spPr>
          <a:xfrm>
            <a:off x="967091" y="473348"/>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A picture containing icon&#10;&#10;Description automatically generated">
            <a:extLst>
              <a:ext uri="{FF2B5EF4-FFF2-40B4-BE49-F238E27FC236}">
                <a16:creationId xmlns:a16="http://schemas.microsoft.com/office/drawing/2014/main" id="{483DF5D5-8426-D93C-35BE-C5AE7559D0BB}"/>
              </a:ext>
            </a:extLst>
          </p:cNvPr>
          <p:cNvPicPr>
            <a:picLocks noChangeAspect="1"/>
          </p:cNvPicPr>
          <p:nvPr/>
        </p:nvPicPr>
        <p:blipFill rotWithShape="1">
          <a:blip r:embed="rId4"/>
          <a:srcRect r="3979"/>
          <a:stretch/>
        </p:blipFill>
        <p:spPr>
          <a:xfrm>
            <a:off x="1964036" y="665893"/>
            <a:ext cx="2138296" cy="1960533"/>
          </a:xfrm>
          <a:prstGeom prst="rect">
            <a:avLst/>
          </a:prstGeom>
        </p:spPr>
      </p:pic>
      <p:sp>
        <p:nvSpPr>
          <p:cNvPr id="32" name="TextBox 31">
            <a:extLst>
              <a:ext uri="{FF2B5EF4-FFF2-40B4-BE49-F238E27FC236}">
                <a16:creationId xmlns:a16="http://schemas.microsoft.com/office/drawing/2014/main" id="{653366E6-B213-2D31-7869-280AA17F7EF3}"/>
              </a:ext>
            </a:extLst>
          </p:cNvPr>
          <p:cNvSpPr txBox="1"/>
          <p:nvPr/>
        </p:nvSpPr>
        <p:spPr>
          <a:xfrm>
            <a:off x="1470547" y="2752276"/>
            <a:ext cx="3329154"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a:solidFill>
                  <a:prstClr val="black"/>
                </a:solidFill>
                <a:latin typeface="Georgia Pro" panose="02040502050405020303" pitchFamily="18" charset="0"/>
              </a:rPr>
              <a:t>D7 Auto Service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a:ln>
                  <a:noFill/>
                </a:ln>
                <a:solidFill>
                  <a:prstClr val="black"/>
                </a:solidFill>
                <a:effectLst/>
                <a:uLnTx/>
                <a:uFillTx/>
                <a:latin typeface="Georgia Pro" panose="02040502050405020303" pitchFamily="18" charset="0"/>
              </a:rPr>
              <a:t>Web-Application</a:t>
            </a:r>
            <a:endParaRPr kumimoji="0" lang="en-US" sz="20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6" name="Rounded Rectangle 5">
            <a:extLst>
              <a:ext uri="{FF2B5EF4-FFF2-40B4-BE49-F238E27FC236}">
                <a16:creationId xmlns:a16="http://schemas.microsoft.com/office/drawing/2014/main" id="{10194187-D61E-255B-6C31-DA92B43E5250}"/>
              </a:ext>
            </a:extLst>
          </p:cNvPr>
          <p:cNvSpPr/>
          <p:nvPr/>
        </p:nvSpPr>
        <p:spPr>
          <a:xfrm>
            <a:off x="5431688" y="-4595742"/>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5" name="Rounded Rectangle 14">
            <a:extLst>
              <a:ext uri="{FF2B5EF4-FFF2-40B4-BE49-F238E27FC236}">
                <a16:creationId xmlns:a16="http://schemas.microsoft.com/office/drawing/2014/main" id="{A6A2FFC0-6E86-C8DF-7BAC-9BB0C048EC0F}"/>
              </a:ext>
            </a:extLst>
          </p:cNvPr>
          <p:cNvSpPr/>
          <p:nvPr/>
        </p:nvSpPr>
        <p:spPr>
          <a:xfrm>
            <a:off x="5439207" y="-3442288"/>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6" name="Rounded Rectangle 15">
            <a:extLst>
              <a:ext uri="{FF2B5EF4-FFF2-40B4-BE49-F238E27FC236}">
                <a16:creationId xmlns:a16="http://schemas.microsoft.com/office/drawing/2014/main" id="{6FD0D48C-DF13-81E2-2B3C-9220CF14E697}"/>
              </a:ext>
            </a:extLst>
          </p:cNvPr>
          <p:cNvSpPr/>
          <p:nvPr/>
        </p:nvSpPr>
        <p:spPr>
          <a:xfrm>
            <a:off x="5443334" y="-2288834"/>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7" name="Rounded Rectangle 16">
            <a:extLst>
              <a:ext uri="{FF2B5EF4-FFF2-40B4-BE49-F238E27FC236}">
                <a16:creationId xmlns:a16="http://schemas.microsoft.com/office/drawing/2014/main" id="{27F1BEDB-427A-D2BB-9EAF-E28E50C88945}"/>
              </a:ext>
            </a:extLst>
          </p:cNvPr>
          <p:cNvSpPr/>
          <p:nvPr/>
        </p:nvSpPr>
        <p:spPr>
          <a:xfrm>
            <a:off x="5431687" y="-1135380"/>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8" name="Rounded Rectangle 17">
            <a:extLst>
              <a:ext uri="{FF2B5EF4-FFF2-40B4-BE49-F238E27FC236}">
                <a16:creationId xmlns:a16="http://schemas.microsoft.com/office/drawing/2014/main" id="{48D0C28D-97F4-A4E3-6E97-A4292196A600}"/>
              </a:ext>
            </a:extLst>
          </p:cNvPr>
          <p:cNvSpPr/>
          <p:nvPr/>
        </p:nvSpPr>
        <p:spPr>
          <a:xfrm>
            <a:off x="5867961" y="896842"/>
            <a:ext cx="5345158" cy="5064315"/>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9" name="Rounded Rectangle 18">
            <a:extLst>
              <a:ext uri="{FF2B5EF4-FFF2-40B4-BE49-F238E27FC236}">
                <a16:creationId xmlns:a16="http://schemas.microsoft.com/office/drawing/2014/main" id="{985E73B1-4A58-C673-1675-BC792BCEE0F3}"/>
              </a:ext>
            </a:extLst>
          </p:cNvPr>
          <p:cNvSpPr/>
          <p:nvPr/>
        </p:nvSpPr>
        <p:spPr>
          <a:xfrm>
            <a:off x="8491394" y="-3434278"/>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0" name="Rounded Rectangle 19">
            <a:extLst>
              <a:ext uri="{FF2B5EF4-FFF2-40B4-BE49-F238E27FC236}">
                <a16:creationId xmlns:a16="http://schemas.microsoft.com/office/drawing/2014/main" id="{DA49205B-72C7-C6A7-5920-6C9ECA734224}"/>
              </a:ext>
            </a:extLst>
          </p:cNvPr>
          <p:cNvSpPr/>
          <p:nvPr/>
        </p:nvSpPr>
        <p:spPr>
          <a:xfrm>
            <a:off x="8491394" y="-2281406"/>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1" name="Rounded Rectangle 20">
            <a:extLst>
              <a:ext uri="{FF2B5EF4-FFF2-40B4-BE49-F238E27FC236}">
                <a16:creationId xmlns:a16="http://schemas.microsoft.com/office/drawing/2014/main" id="{1A7D489D-0BAD-02D7-2763-8D4D53B1ACB3}"/>
              </a:ext>
            </a:extLst>
          </p:cNvPr>
          <p:cNvSpPr/>
          <p:nvPr/>
        </p:nvSpPr>
        <p:spPr>
          <a:xfrm>
            <a:off x="8491394" y="-1130177"/>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2" name="TextBox 21">
            <a:extLst>
              <a:ext uri="{FF2B5EF4-FFF2-40B4-BE49-F238E27FC236}">
                <a16:creationId xmlns:a16="http://schemas.microsoft.com/office/drawing/2014/main" id="{F424BBBF-4F3B-7E8E-A931-53822E33DA55}"/>
              </a:ext>
            </a:extLst>
          </p:cNvPr>
          <p:cNvSpPr txBox="1"/>
          <p:nvPr/>
        </p:nvSpPr>
        <p:spPr>
          <a:xfrm>
            <a:off x="5867960" y="-4411078"/>
            <a:ext cx="1876008"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Live Chat</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3" name="TextBox 22">
            <a:extLst>
              <a:ext uri="{FF2B5EF4-FFF2-40B4-BE49-F238E27FC236}">
                <a16:creationId xmlns:a16="http://schemas.microsoft.com/office/drawing/2014/main" id="{A53E5602-FA37-0BF6-BCD0-8870642B9704}"/>
              </a:ext>
            </a:extLst>
          </p:cNvPr>
          <p:cNvSpPr txBox="1"/>
          <p:nvPr/>
        </p:nvSpPr>
        <p:spPr>
          <a:xfrm>
            <a:off x="5565709" y="-3257622"/>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Services Listing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4" name="TextBox 23">
            <a:extLst>
              <a:ext uri="{FF2B5EF4-FFF2-40B4-BE49-F238E27FC236}">
                <a16:creationId xmlns:a16="http://schemas.microsoft.com/office/drawing/2014/main" id="{15BBA983-C8DC-1B19-CD38-DAB07B97637F}"/>
              </a:ext>
            </a:extLst>
          </p:cNvPr>
          <p:cNvSpPr txBox="1"/>
          <p:nvPr/>
        </p:nvSpPr>
        <p:spPr>
          <a:xfrm>
            <a:off x="5468799" y="-2102648"/>
            <a:ext cx="2733515"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Gallery &amp; Reviews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5" name="TextBox 24">
            <a:extLst>
              <a:ext uri="{FF2B5EF4-FFF2-40B4-BE49-F238E27FC236}">
                <a16:creationId xmlns:a16="http://schemas.microsoft.com/office/drawing/2014/main" id="{BF0EB9F9-0486-AF6A-118A-F985276C9338}"/>
              </a:ext>
            </a:extLst>
          </p:cNvPr>
          <p:cNvSpPr txBox="1"/>
          <p:nvPr/>
        </p:nvSpPr>
        <p:spPr>
          <a:xfrm>
            <a:off x="5562924" y="-952940"/>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360 Virtual Tour</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6" name="TextBox 25">
            <a:extLst>
              <a:ext uri="{FF2B5EF4-FFF2-40B4-BE49-F238E27FC236}">
                <a16:creationId xmlns:a16="http://schemas.microsoft.com/office/drawing/2014/main" id="{B37F091A-7D14-9437-B33D-9AD4811B86AA}"/>
              </a:ext>
            </a:extLst>
          </p:cNvPr>
          <p:cNvSpPr txBox="1"/>
          <p:nvPr/>
        </p:nvSpPr>
        <p:spPr>
          <a:xfrm>
            <a:off x="659850" y="4114122"/>
            <a:ext cx="4746668"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Significance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of the Project</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7" name="TextBox 26">
            <a:extLst>
              <a:ext uri="{FF2B5EF4-FFF2-40B4-BE49-F238E27FC236}">
                <a16:creationId xmlns:a16="http://schemas.microsoft.com/office/drawing/2014/main" id="{72B5C07F-99A7-C70C-9FD5-0AF0F788F6D0}"/>
              </a:ext>
            </a:extLst>
          </p:cNvPr>
          <p:cNvSpPr txBox="1"/>
          <p:nvPr/>
        </p:nvSpPr>
        <p:spPr>
          <a:xfrm>
            <a:off x="6446162" y="1261578"/>
            <a:ext cx="4188755"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Significance of the Project</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8" name="TextBox 27">
            <a:extLst>
              <a:ext uri="{FF2B5EF4-FFF2-40B4-BE49-F238E27FC236}">
                <a16:creationId xmlns:a16="http://schemas.microsoft.com/office/drawing/2014/main" id="{8CDF2066-01F7-9AFD-2EB5-2B965CBDADB1}"/>
              </a:ext>
            </a:extLst>
          </p:cNvPr>
          <p:cNvSpPr txBox="1"/>
          <p:nvPr/>
        </p:nvSpPr>
        <p:spPr>
          <a:xfrm>
            <a:off x="8585516" y="-2095220"/>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Online Booking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30" name="TextBox 29">
            <a:extLst>
              <a:ext uri="{FF2B5EF4-FFF2-40B4-BE49-F238E27FC236}">
                <a16:creationId xmlns:a16="http://schemas.microsoft.com/office/drawing/2014/main" id="{F860E595-2E0D-1ADB-0611-09C054A187E1}"/>
              </a:ext>
            </a:extLst>
          </p:cNvPr>
          <p:cNvSpPr txBox="1"/>
          <p:nvPr/>
        </p:nvSpPr>
        <p:spPr>
          <a:xfrm>
            <a:off x="8588180" y="-945513"/>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Promotions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10" name="Subtitle 2">
            <a:extLst>
              <a:ext uri="{FF2B5EF4-FFF2-40B4-BE49-F238E27FC236}">
                <a16:creationId xmlns:a16="http://schemas.microsoft.com/office/drawing/2014/main" id="{A383B717-04B5-4A9F-B7F0-F4CDB9F9BF70}"/>
              </a:ext>
            </a:extLst>
          </p:cNvPr>
          <p:cNvSpPr txBox="1">
            <a:spLocks/>
          </p:cNvSpPr>
          <p:nvPr/>
        </p:nvSpPr>
        <p:spPr>
          <a:xfrm>
            <a:off x="6167205" y="1917272"/>
            <a:ext cx="4746668" cy="3924725"/>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1">
              <a:lnSpc>
                <a:spcPct val="150000"/>
              </a:lnSpc>
              <a:spcBef>
                <a:spcPts val="1000"/>
              </a:spcBef>
            </a:pPr>
            <a:r>
              <a:rPr lang="en-US">
                <a:latin typeface="Abadi Extra Light" panose="020B0204020104020204" pitchFamily="34" charset="0"/>
              </a:rPr>
              <a:t>The project will be of great help in building online presence and value to the business of D7 Auto Service Center, while it also adds helps in managing bookings, monthly performance statistics, and responding to inquiries to be all in one place. </a:t>
            </a:r>
          </a:p>
          <a:p>
            <a:pPr marL="0" lvl="1">
              <a:lnSpc>
                <a:spcPct val="150000"/>
              </a:lnSpc>
              <a:spcBef>
                <a:spcPts val="1000"/>
              </a:spcBef>
            </a:pPr>
            <a:endParaRPr lang="en-US">
              <a:latin typeface="Abadi Extra Light" panose="020B0204020104020204" pitchFamily="34" charset="0"/>
            </a:endParaRPr>
          </a:p>
          <a:p>
            <a:pPr marL="0" lvl="1">
              <a:lnSpc>
                <a:spcPct val="150000"/>
              </a:lnSpc>
              <a:spcBef>
                <a:spcPts val="1000"/>
              </a:spcBef>
            </a:pPr>
            <a:r>
              <a:rPr lang="en-US">
                <a:latin typeface="Abadi Extra Light"/>
              </a:rPr>
              <a:t>Addresses SDG no. 9</a:t>
            </a:r>
          </a:p>
        </p:txBody>
      </p:sp>
    </p:spTree>
    <p:extLst>
      <p:ext uri="{BB962C8B-B14F-4D97-AF65-F5344CB8AC3E}">
        <p14:creationId xmlns:p14="http://schemas.microsoft.com/office/powerpoint/2010/main" val="57921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306528" y="71787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450841" y="68562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198407" y="294421"/>
            <a:ext cx="11795185" cy="6285512"/>
          </a:xfrm>
          <a:prstGeom prst="roundRect">
            <a:avLst>
              <a:gd name="adj" fmla="val 4035"/>
            </a:avLst>
          </a:prstGeom>
          <a:solidFill>
            <a:srgbClr val="FFFFFF">
              <a:alpha val="96729"/>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RPReplay_Final1675395992.mov</a:t>
            </a:r>
          </a:p>
          <a:p>
            <a:pPr algn="ctr">
              <a:defRPr/>
            </a:pPr>
            <a:endParaRPr lang="en-US" dirty="0">
              <a:latin typeface="Calibri" panose="020F0502020204030204"/>
              <a:cs typeface="Calibri"/>
            </a:endParaRPr>
          </a:p>
        </p:txBody>
      </p:sp>
      <p:sp>
        <p:nvSpPr>
          <p:cNvPr id="7" name="Oval 6">
            <a:extLst>
              <a:ext uri="{FF2B5EF4-FFF2-40B4-BE49-F238E27FC236}">
                <a16:creationId xmlns:a16="http://schemas.microsoft.com/office/drawing/2014/main" id="{E8FE68A1-C901-D498-4731-4DE33E059F02}"/>
              </a:ext>
            </a:extLst>
          </p:cNvPr>
          <p:cNvSpPr/>
          <p:nvPr/>
        </p:nvSpPr>
        <p:spPr>
          <a:xfrm>
            <a:off x="406161" y="473348"/>
            <a:ext cx="170848" cy="181773"/>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1D32C76-2169-A6F8-17B2-EB9EEBC56AEF}"/>
              </a:ext>
            </a:extLst>
          </p:cNvPr>
          <p:cNvSpPr/>
          <p:nvPr/>
        </p:nvSpPr>
        <p:spPr>
          <a:xfrm>
            <a:off x="686626" y="473348"/>
            <a:ext cx="170848" cy="181773"/>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33832FCA-82CB-8AF4-87FA-7BFBB3AB78D0}"/>
              </a:ext>
            </a:extLst>
          </p:cNvPr>
          <p:cNvSpPr/>
          <p:nvPr/>
        </p:nvSpPr>
        <p:spPr>
          <a:xfrm>
            <a:off x="967091" y="473348"/>
            <a:ext cx="170848" cy="181773"/>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descr="A picture containing icon&#10;&#10;Description automatically generated">
            <a:extLst>
              <a:ext uri="{FF2B5EF4-FFF2-40B4-BE49-F238E27FC236}">
                <a16:creationId xmlns:a16="http://schemas.microsoft.com/office/drawing/2014/main" id="{483DF5D5-8426-D93C-35BE-C5AE7559D0BB}"/>
              </a:ext>
            </a:extLst>
          </p:cNvPr>
          <p:cNvPicPr>
            <a:picLocks noChangeAspect="1"/>
          </p:cNvPicPr>
          <p:nvPr/>
        </p:nvPicPr>
        <p:blipFill rotWithShape="1">
          <a:blip r:embed="rId3"/>
          <a:srcRect r="3979"/>
          <a:stretch/>
        </p:blipFill>
        <p:spPr>
          <a:xfrm>
            <a:off x="975496" y="959366"/>
            <a:ext cx="2138296" cy="1960533"/>
          </a:xfrm>
          <a:prstGeom prst="rect">
            <a:avLst/>
          </a:prstGeom>
        </p:spPr>
      </p:pic>
      <p:sp>
        <p:nvSpPr>
          <p:cNvPr id="32" name="TextBox 31">
            <a:extLst>
              <a:ext uri="{FF2B5EF4-FFF2-40B4-BE49-F238E27FC236}">
                <a16:creationId xmlns:a16="http://schemas.microsoft.com/office/drawing/2014/main" id="{653366E6-B213-2D31-7869-280AA17F7EF3}"/>
              </a:ext>
            </a:extLst>
          </p:cNvPr>
          <p:cNvSpPr txBox="1"/>
          <p:nvPr/>
        </p:nvSpPr>
        <p:spPr>
          <a:xfrm>
            <a:off x="456264" y="3040600"/>
            <a:ext cx="3329154"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noProof="0">
                <a:solidFill>
                  <a:prstClr val="black"/>
                </a:solidFill>
                <a:latin typeface="Georgia Pro" panose="02040502050405020303" pitchFamily="18" charset="0"/>
              </a:rPr>
              <a:t>D7 Auto Service Center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a:ln>
                  <a:noFill/>
                </a:ln>
                <a:solidFill>
                  <a:prstClr val="black"/>
                </a:solidFill>
                <a:effectLst/>
                <a:uLnTx/>
                <a:uFillTx/>
                <a:latin typeface="Georgia Pro" panose="02040502050405020303" pitchFamily="18" charset="0"/>
              </a:rPr>
              <a:t>Web-Application</a:t>
            </a:r>
            <a:endParaRPr kumimoji="0" lang="en-US" sz="20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6" name="Rounded Rectangle 5">
            <a:extLst>
              <a:ext uri="{FF2B5EF4-FFF2-40B4-BE49-F238E27FC236}">
                <a16:creationId xmlns:a16="http://schemas.microsoft.com/office/drawing/2014/main" id="{10194187-D61E-255B-6C31-DA92B43E5250}"/>
              </a:ext>
            </a:extLst>
          </p:cNvPr>
          <p:cNvSpPr/>
          <p:nvPr/>
        </p:nvSpPr>
        <p:spPr>
          <a:xfrm>
            <a:off x="5431688" y="-4595742"/>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5" name="Rounded Rectangle 14">
            <a:extLst>
              <a:ext uri="{FF2B5EF4-FFF2-40B4-BE49-F238E27FC236}">
                <a16:creationId xmlns:a16="http://schemas.microsoft.com/office/drawing/2014/main" id="{A6A2FFC0-6E86-C8DF-7BAC-9BB0C048EC0F}"/>
              </a:ext>
            </a:extLst>
          </p:cNvPr>
          <p:cNvSpPr/>
          <p:nvPr/>
        </p:nvSpPr>
        <p:spPr>
          <a:xfrm>
            <a:off x="5439207" y="-3442288"/>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6" name="Rounded Rectangle 15">
            <a:extLst>
              <a:ext uri="{FF2B5EF4-FFF2-40B4-BE49-F238E27FC236}">
                <a16:creationId xmlns:a16="http://schemas.microsoft.com/office/drawing/2014/main" id="{6FD0D48C-DF13-81E2-2B3C-9220CF14E697}"/>
              </a:ext>
            </a:extLst>
          </p:cNvPr>
          <p:cNvSpPr/>
          <p:nvPr/>
        </p:nvSpPr>
        <p:spPr>
          <a:xfrm>
            <a:off x="5443334" y="-2288834"/>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7" name="Rounded Rectangle 16">
            <a:extLst>
              <a:ext uri="{FF2B5EF4-FFF2-40B4-BE49-F238E27FC236}">
                <a16:creationId xmlns:a16="http://schemas.microsoft.com/office/drawing/2014/main" id="{27F1BEDB-427A-D2BB-9EAF-E28E50C88945}"/>
              </a:ext>
            </a:extLst>
          </p:cNvPr>
          <p:cNvSpPr/>
          <p:nvPr/>
        </p:nvSpPr>
        <p:spPr>
          <a:xfrm>
            <a:off x="5431687" y="-1135380"/>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8" name="Rounded Rectangle 17">
            <a:extLst>
              <a:ext uri="{FF2B5EF4-FFF2-40B4-BE49-F238E27FC236}">
                <a16:creationId xmlns:a16="http://schemas.microsoft.com/office/drawing/2014/main" id="{48D0C28D-97F4-A4E3-6E97-A4292196A600}"/>
              </a:ext>
            </a:extLst>
          </p:cNvPr>
          <p:cNvSpPr/>
          <p:nvPr/>
        </p:nvSpPr>
        <p:spPr>
          <a:xfrm>
            <a:off x="4086530" y="896842"/>
            <a:ext cx="7466399" cy="5064315"/>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9" name="Rounded Rectangle 18">
            <a:extLst>
              <a:ext uri="{FF2B5EF4-FFF2-40B4-BE49-F238E27FC236}">
                <a16:creationId xmlns:a16="http://schemas.microsoft.com/office/drawing/2014/main" id="{985E73B1-4A58-C673-1675-BC792BCEE0F3}"/>
              </a:ext>
            </a:extLst>
          </p:cNvPr>
          <p:cNvSpPr/>
          <p:nvPr/>
        </p:nvSpPr>
        <p:spPr>
          <a:xfrm>
            <a:off x="8491394" y="-3434278"/>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0" name="Rounded Rectangle 19">
            <a:extLst>
              <a:ext uri="{FF2B5EF4-FFF2-40B4-BE49-F238E27FC236}">
                <a16:creationId xmlns:a16="http://schemas.microsoft.com/office/drawing/2014/main" id="{DA49205B-72C7-C6A7-5920-6C9ECA734224}"/>
              </a:ext>
            </a:extLst>
          </p:cNvPr>
          <p:cNvSpPr/>
          <p:nvPr/>
        </p:nvSpPr>
        <p:spPr>
          <a:xfrm>
            <a:off x="8491394" y="-2281406"/>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1" name="Rounded Rectangle 20">
            <a:extLst>
              <a:ext uri="{FF2B5EF4-FFF2-40B4-BE49-F238E27FC236}">
                <a16:creationId xmlns:a16="http://schemas.microsoft.com/office/drawing/2014/main" id="{1A7D489D-0BAD-02D7-2763-8D4D53B1ACB3}"/>
              </a:ext>
            </a:extLst>
          </p:cNvPr>
          <p:cNvSpPr/>
          <p:nvPr/>
        </p:nvSpPr>
        <p:spPr>
          <a:xfrm>
            <a:off x="8491394" y="-1130177"/>
            <a:ext cx="2733515" cy="830997"/>
          </a:xfrm>
          <a:prstGeom prst="roundRect">
            <a:avLst/>
          </a:prstGeom>
          <a:solidFill>
            <a:schemeClr val="bg1">
              <a:alpha val="77125"/>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2" name="TextBox 21">
            <a:extLst>
              <a:ext uri="{FF2B5EF4-FFF2-40B4-BE49-F238E27FC236}">
                <a16:creationId xmlns:a16="http://schemas.microsoft.com/office/drawing/2014/main" id="{F424BBBF-4F3B-7E8E-A931-53822E33DA55}"/>
              </a:ext>
            </a:extLst>
          </p:cNvPr>
          <p:cNvSpPr txBox="1"/>
          <p:nvPr/>
        </p:nvSpPr>
        <p:spPr>
          <a:xfrm>
            <a:off x="5867960" y="-4411078"/>
            <a:ext cx="1876008"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Live Chat</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3" name="TextBox 22">
            <a:extLst>
              <a:ext uri="{FF2B5EF4-FFF2-40B4-BE49-F238E27FC236}">
                <a16:creationId xmlns:a16="http://schemas.microsoft.com/office/drawing/2014/main" id="{A53E5602-FA37-0BF6-BCD0-8870642B9704}"/>
              </a:ext>
            </a:extLst>
          </p:cNvPr>
          <p:cNvSpPr txBox="1"/>
          <p:nvPr/>
        </p:nvSpPr>
        <p:spPr>
          <a:xfrm>
            <a:off x="5565709" y="-3257622"/>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Services Listing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4" name="TextBox 23">
            <a:extLst>
              <a:ext uri="{FF2B5EF4-FFF2-40B4-BE49-F238E27FC236}">
                <a16:creationId xmlns:a16="http://schemas.microsoft.com/office/drawing/2014/main" id="{15BBA983-C8DC-1B19-CD38-DAB07B97637F}"/>
              </a:ext>
            </a:extLst>
          </p:cNvPr>
          <p:cNvSpPr txBox="1"/>
          <p:nvPr/>
        </p:nvSpPr>
        <p:spPr>
          <a:xfrm>
            <a:off x="5468799" y="-2102648"/>
            <a:ext cx="2733515"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Gallery &amp; Reviews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5" name="TextBox 24">
            <a:extLst>
              <a:ext uri="{FF2B5EF4-FFF2-40B4-BE49-F238E27FC236}">
                <a16:creationId xmlns:a16="http://schemas.microsoft.com/office/drawing/2014/main" id="{BF0EB9F9-0486-AF6A-118A-F985276C9338}"/>
              </a:ext>
            </a:extLst>
          </p:cNvPr>
          <p:cNvSpPr txBox="1"/>
          <p:nvPr/>
        </p:nvSpPr>
        <p:spPr>
          <a:xfrm>
            <a:off x="5562924" y="-952940"/>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noProof="0">
                <a:solidFill>
                  <a:prstClr val="black"/>
                </a:solidFill>
                <a:latin typeface="Georgia Pro" panose="02040502050405020303" pitchFamily="18" charset="0"/>
              </a:rPr>
              <a:t>360 Virtual Tour</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6" name="TextBox 25">
            <a:extLst>
              <a:ext uri="{FF2B5EF4-FFF2-40B4-BE49-F238E27FC236}">
                <a16:creationId xmlns:a16="http://schemas.microsoft.com/office/drawing/2014/main" id="{B37F091A-7D14-9437-B33D-9AD4811B86AA}"/>
              </a:ext>
            </a:extLst>
          </p:cNvPr>
          <p:cNvSpPr txBox="1"/>
          <p:nvPr/>
        </p:nvSpPr>
        <p:spPr>
          <a:xfrm>
            <a:off x="238808" y="4006108"/>
            <a:ext cx="3619902" cy="1323439"/>
          </a:xfrm>
          <a:prstGeom prst="rect">
            <a:avLst/>
          </a:prstGeom>
          <a:noFill/>
          <a:ln>
            <a:noFill/>
          </a:ln>
        </p:spPr>
        <p:txBody>
          <a:bodyPr wrap="square" lIns="91440" tIns="45720" rIns="91440" bIns="45720" rtlCol="0" anchor="t">
            <a:spAutoFit/>
          </a:bodyPr>
          <a:lstStyle/>
          <a:p>
            <a:pPr algn="ctr">
              <a:defRPr/>
            </a:pPr>
            <a:r>
              <a:rPr lang="en-US" sz="4000" dirty="0">
                <a:latin typeface="Georgia Pro"/>
              </a:rPr>
              <a:t>Vector References</a:t>
            </a:r>
            <a:endParaRPr lang="en-US" sz="4400" dirty="0">
              <a:cs typeface="Calibri" panose="020F0502020204030204"/>
            </a:endParaRPr>
          </a:p>
        </p:txBody>
      </p:sp>
      <p:sp>
        <p:nvSpPr>
          <p:cNvPr id="27" name="TextBox 26">
            <a:extLst>
              <a:ext uri="{FF2B5EF4-FFF2-40B4-BE49-F238E27FC236}">
                <a16:creationId xmlns:a16="http://schemas.microsoft.com/office/drawing/2014/main" id="{72B5C07F-99A7-C70C-9FD5-0AF0F788F6D0}"/>
              </a:ext>
            </a:extLst>
          </p:cNvPr>
          <p:cNvSpPr txBox="1"/>
          <p:nvPr/>
        </p:nvSpPr>
        <p:spPr>
          <a:xfrm>
            <a:off x="3361518" y="1288357"/>
            <a:ext cx="3639212" cy="461665"/>
          </a:xfrm>
          <a:prstGeom prst="rect">
            <a:avLst/>
          </a:prstGeom>
          <a:noFill/>
          <a:ln>
            <a:noFill/>
          </a:ln>
        </p:spPr>
        <p:txBody>
          <a:bodyPr wrap="square" lIns="91440" tIns="45720" rIns="91440" bIns="45720" rtlCol="0" anchor="t">
            <a:spAutoFit/>
          </a:bodyPr>
          <a:lstStyle/>
          <a:p>
            <a:pPr marL="0" marR="0" lvl="0" indent="0" algn="ctr" defTabSz="914400">
              <a:lnSpc>
                <a:spcPct val="100000"/>
              </a:lnSpc>
              <a:spcBef>
                <a:spcPts val="0"/>
              </a:spcBef>
              <a:spcAft>
                <a:spcPts val="0"/>
              </a:spcAft>
              <a:buNone/>
              <a:tabLst/>
              <a:defRPr/>
            </a:pPr>
            <a:r>
              <a:rPr lang="en-US" sz="2400" dirty="0">
                <a:latin typeface="Georgia Pro"/>
              </a:rPr>
              <a:t>References:</a:t>
            </a:r>
            <a:endParaRPr lang="en-US" dirty="0"/>
          </a:p>
        </p:txBody>
      </p:sp>
      <p:sp>
        <p:nvSpPr>
          <p:cNvPr id="28" name="TextBox 27">
            <a:extLst>
              <a:ext uri="{FF2B5EF4-FFF2-40B4-BE49-F238E27FC236}">
                <a16:creationId xmlns:a16="http://schemas.microsoft.com/office/drawing/2014/main" id="{8CDF2066-01F7-9AFD-2EB5-2B965CBDADB1}"/>
              </a:ext>
            </a:extLst>
          </p:cNvPr>
          <p:cNvSpPr txBox="1"/>
          <p:nvPr/>
        </p:nvSpPr>
        <p:spPr>
          <a:xfrm>
            <a:off x="8585516" y="-2095220"/>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Online Booking</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30" name="TextBox 29">
            <a:extLst>
              <a:ext uri="{FF2B5EF4-FFF2-40B4-BE49-F238E27FC236}">
                <a16:creationId xmlns:a16="http://schemas.microsoft.com/office/drawing/2014/main" id="{F860E595-2E0D-1ADB-0611-09C054A187E1}"/>
              </a:ext>
            </a:extLst>
          </p:cNvPr>
          <p:cNvSpPr txBox="1"/>
          <p:nvPr/>
        </p:nvSpPr>
        <p:spPr>
          <a:xfrm>
            <a:off x="8588180" y="-945513"/>
            <a:ext cx="2545267"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black"/>
                </a:solidFill>
                <a:latin typeface="Georgia Pro" panose="02040502050405020303" pitchFamily="18" charset="0"/>
              </a:rPr>
              <a:t>Promotions</a:t>
            </a:r>
            <a:endParaRPr kumimoji="0" lang="en-US" sz="24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9" name="Subtitle 2">
            <a:extLst>
              <a:ext uri="{FF2B5EF4-FFF2-40B4-BE49-F238E27FC236}">
                <a16:creationId xmlns:a16="http://schemas.microsoft.com/office/drawing/2014/main" id="{3F907356-A5E4-D38F-68E1-9C85E2BD75BC}"/>
              </a:ext>
            </a:extLst>
          </p:cNvPr>
          <p:cNvSpPr txBox="1">
            <a:spLocks/>
          </p:cNvSpPr>
          <p:nvPr/>
        </p:nvSpPr>
        <p:spPr>
          <a:xfrm>
            <a:off x="4307066" y="1822316"/>
            <a:ext cx="7180484" cy="270778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lvl="1" indent="-171450" algn="l">
              <a:lnSpc>
                <a:spcPct val="150000"/>
              </a:lnSpc>
              <a:spcBef>
                <a:spcPts val="1000"/>
              </a:spcBef>
              <a:buChar char="•"/>
            </a:pPr>
            <a:r>
              <a:rPr lang="en-US" sz="1000" dirty="0">
                <a:ea typeface="+mn-lt"/>
                <a:cs typeface="+mn-lt"/>
              </a:rPr>
              <a:t>Image by &lt;a </a:t>
            </a:r>
            <a:r>
              <a:rPr lang="en-US" sz="1000" dirty="0" err="1">
                <a:ea typeface="+mn-lt"/>
                <a:cs typeface="+mn-lt"/>
              </a:rPr>
              <a:t>href</a:t>
            </a:r>
            <a:r>
              <a:rPr lang="en-US" sz="1000" dirty="0">
                <a:ea typeface="+mn-lt"/>
                <a:cs typeface="+mn-lt"/>
              </a:rPr>
              <a:t>="https://www.freepik.com/free-vector/realistic-liquid-marble-background-with-gold_13118034.htm#page=3&amp;query=marble%20background%20gold&amp;position=5&amp;from_view=search&amp;track=ais"&gt;Freepik&lt;/a&gt;</a:t>
            </a:r>
            <a:endParaRPr lang="en-US">
              <a:cs typeface="Calibri" panose="020F0502020204030204"/>
            </a:endParaRPr>
          </a:p>
          <a:p>
            <a:pPr marL="171450" lvl="1" indent="-171450" algn="l">
              <a:lnSpc>
                <a:spcPct val="150000"/>
              </a:lnSpc>
              <a:spcBef>
                <a:spcPts val="1000"/>
              </a:spcBef>
              <a:buChar char="•"/>
            </a:pPr>
            <a:r>
              <a:rPr lang="en-US" sz="1000" dirty="0">
                <a:ea typeface="+mn-lt"/>
                <a:cs typeface="+mn-lt"/>
              </a:rPr>
              <a:t>&lt;a </a:t>
            </a:r>
            <a:r>
              <a:rPr lang="en-US" sz="1000" dirty="0" err="1">
                <a:ea typeface="+mn-lt"/>
                <a:cs typeface="+mn-lt"/>
              </a:rPr>
              <a:t>href</a:t>
            </a:r>
            <a:r>
              <a:rPr lang="en-US" sz="1000" dirty="0">
                <a:ea typeface="+mn-lt"/>
                <a:cs typeface="+mn-lt"/>
              </a:rPr>
              <a:t>="https://www.freepik.com/free-vector/curiosity-people-concept-illustration_30576696.htm#query=question&amp;position=4&amp;from_view=search&amp;track=sph"&gt;Image by </a:t>
            </a:r>
            <a:r>
              <a:rPr lang="en-US" sz="1000" dirty="0" err="1">
                <a:ea typeface="+mn-lt"/>
                <a:cs typeface="+mn-lt"/>
              </a:rPr>
              <a:t>storyset</a:t>
            </a:r>
            <a:r>
              <a:rPr lang="en-US" sz="1000" dirty="0">
                <a:ea typeface="+mn-lt"/>
                <a:cs typeface="+mn-lt"/>
              </a:rPr>
              <a:t>&lt;/a&gt; on </a:t>
            </a:r>
            <a:r>
              <a:rPr lang="en-US" sz="1000" dirty="0" err="1">
                <a:ea typeface="+mn-lt"/>
                <a:cs typeface="+mn-lt"/>
              </a:rPr>
              <a:t>Freepik</a:t>
            </a:r>
            <a:endParaRPr lang="en-US" sz="1000">
              <a:ea typeface="+mn-lt"/>
              <a:cs typeface="+mn-lt"/>
            </a:endParaRPr>
          </a:p>
          <a:p>
            <a:pPr marL="171450" lvl="1" indent="-171450" algn="l">
              <a:lnSpc>
                <a:spcPct val="150000"/>
              </a:lnSpc>
              <a:spcBef>
                <a:spcPts val="1000"/>
              </a:spcBef>
              <a:buChar char="•"/>
            </a:pPr>
            <a:r>
              <a:rPr lang="en-US" sz="1000" dirty="0">
                <a:ea typeface="+mn-lt"/>
                <a:cs typeface="+mn-lt"/>
              </a:rPr>
              <a:t>&lt;a </a:t>
            </a:r>
            <a:r>
              <a:rPr lang="en-US" sz="1000" dirty="0" err="1">
                <a:ea typeface="+mn-lt"/>
                <a:cs typeface="+mn-lt"/>
              </a:rPr>
              <a:t>href</a:t>
            </a:r>
            <a:r>
              <a:rPr lang="en-US" sz="1000" dirty="0">
                <a:ea typeface="+mn-lt"/>
                <a:cs typeface="+mn-lt"/>
              </a:rPr>
              <a:t>="https://www.freepik.com/free-vector/man-thinking-concept-illustration_20824309.htm#query=man%20thinking&amp;position=1&amp;from_view=search&amp;track=ais"&gt;Image by </a:t>
            </a:r>
            <a:r>
              <a:rPr lang="en-US" sz="1000" dirty="0" err="1">
                <a:ea typeface="+mn-lt"/>
                <a:cs typeface="+mn-lt"/>
              </a:rPr>
              <a:t>storyset</a:t>
            </a:r>
            <a:r>
              <a:rPr lang="en-US" sz="1000" dirty="0">
                <a:ea typeface="+mn-lt"/>
                <a:cs typeface="+mn-lt"/>
              </a:rPr>
              <a:t>&lt;/a&gt; on </a:t>
            </a:r>
            <a:r>
              <a:rPr lang="en-US" sz="1000" dirty="0" err="1">
                <a:ea typeface="+mn-lt"/>
                <a:cs typeface="+mn-lt"/>
              </a:rPr>
              <a:t>Freepik</a:t>
            </a:r>
            <a:endParaRPr lang="en-US">
              <a:ea typeface="+mn-lt"/>
              <a:cs typeface="+mn-lt"/>
            </a:endParaRPr>
          </a:p>
          <a:p>
            <a:pPr marL="171450" lvl="1" indent="-171450" algn="l">
              <a:lnSpc>
                <a:spcPct val="150000"/>
              </a:lnSpc>
              <a:spcBef>
                <a:spcPts val="1000"/>
              </a:spcBef>
              <a:buChar char="•"/>
            </a:pPr>
            <a:r>
              <a:rPr lang="en-US" sz="1000" dirty="0">
                <a:ea typeface="+mn-lt"/>
                <a:cs typeface="+mn-lt"/>
              </a:rPr>
              <a:t>&lt;a </a:t>
            </a:r>
            <a:r>
              <a:rPr lang="en-US" sz="1000" dirty="0" err="1">
                <a:ea typeface="+mn-lt"/>
                <a:cs typeface="+mn-lt"/>
              </a:rPr>
              <a:t>href</a:t>
            </a:r>
            <a:r>
              <a:rPr lang="en-US" sz="1000" dirty="0">
                <a:ea typeface="+mn-lt"/>
                <a:cs typeface="+mn-lt"/>
              </a:rPr>
              <a:t>="https://www.freepik.com/free-vector/www-concept-illustration_8426454.htm#query=website&amp;position=1&amp;from_view=search&amp;track=sph"&gt;Image by </a:t>
            </a:r>
            <a:r>
              <a:rPr lang="en-US" sz="1000" dirty="0" err="1">
                <a:ea typeface="+mn-lt"/>
                <a:cs typeface="+mn-lt"/>
              </a:rPr>
              <a:t>storyset</a:t>
            </a:r>
            <a:r>
              <a:rPr lang="en-US" sz="1000" dirty="0">
                <a:ea typeface="+mn-lt"/>
                <a:cs typeface="+mn-lt"/>
              </a:rPr>
              <a:t>&lt;/a&gt; on </a:t>
            </a:r>
            <a:r>
              <a:rPr lang="en-US" sz="1000" dirty="0" err="1">
                <a:ea typeface="+mn-lt"/>
                <a:cs typeface="+mn-lt"/>
              </a:rPr>
              <a:t>Freepik</a:t>
            </a:r>
            <a:endParaRPr lang="en-US" dirty="0" err="1">
              <a:ea typeface="+mn-lt"/>
              <a:cs typeface="+mn-lt"/>
            </a:endParaRPr>
          </a:p>
          <a:p>
            <a:pPr marL="171450" lvl="1" indent="-171450" algn="l">
              <a:lnSpc>
                <a:spcPct val="150000"/>
              </a:lnSpc>
              <a:spcBef>
                <a:spcPts val="1000"/>
              </a:spcBef>
              <a:buChar char="•"/>
            </a:pPr>
            <a:r>
              <a:rPr lang="en-US" sz="1000" dirty="0">
                <a:ea typeface="+mn-lt"/>
                <a:cs typeface="+mn-lt"/>
              </a:rPr>
              <a:t>&lt;a </a:t>
            </a:r>
            <a:r>
              <a:rPr lang="en-US" sz="1000" dirty="0" err="1">
                <a:ea typeface="+mn-lt"/>
                <a:cs typeface="+mn-lt"/>
              </a:rPr>
              <a:t>href</a:t>
            </a:r>
            <a:r>
              <a:rPr lang="en-US" sz="1000" dirty="0">
                <a:ea typeface="+mn-lt"/>
                <a:cs typeface="+mn-lt"/>
              </a:rPr>
              <a:t>="https://www.freepik.com/free-vector/solidarity-concept-illustration_14562369.htm#query=group&amp;position=8&amp;from_view=author"&gt;Image by </a:t>
            </a:r>
            <a:r>
              <a:rPr lang="en-US" sz="1000" dirty="0" err="1">
                <a:ea typeface="+mn-lt"/>
                <a:cs typeface="+mn-lt"/>
              </a:rPr>
              <a:t>storyset</a:t>
            </a:r>
            <a:r>
              <a:rPr lang="en-US" sz="1000" dirty="0">
                <a:ea typeface="+mn-lt"/>
                <a:cs typeface="+mn-lt"/>
              </a:rPr>
              <a:t>&lt;/a&gt; on </a:t>
            </a:r>
            <a:r>
              <a:rPr lang="en-US" sz="1000" dirty="0" err="1">
                <a:ea typeface="+mn-lt"/>
                <a:cs typeface="+mn-lt"/>
              </a:rPr>
              <a:t>Freepik</a:t>
            </a:r>
            <a:endParaRPr lang="en-US" dirty="0" err="1">
              <a:ea typeface="+mn-lt"/>
              <a:cs typeface="+mn-lt"/>
            </a:endParaRPr>
          </a:p>
          <a:p>
            <a:pPr marL="171450" lvl="1" indent="-171450" algn="l">
              <a:lnSpc>
                <a:spcPct val="150000"/>
              </a:lnSpc>
              <a:spcBef>
                <a:spcPts val="1000"/>
              </a:spcBef>
              <a:buChar char="•"/>
            </a:pPr>
            <a:r>
              <a:rPr lang="en-US" sz="1000" dirty="0">
                <a:ea typeface="+mn-lt"/>
                <a:cs typeface="+mn-lt"/>
              </a:rPr>
              <a:t>&lt;a </a:t>
            </a:r>
            <a:r>
              <a:rPr lang="en-US" sz="1000" dirty="0" err="1">
                <a:ea typeface="+mn-lt"/>
                <a:cs typeface="+mn-lt"/>
              </a:rPr>
              <a:t>href</a:t>
            </a:r>
            <a:r>
              <a:rPr lang="en-US" sz="1000" dirty="0">
                <a:ea typeface="+mn-lt"/>
                <a:cs typeface="+mn-lt"/>
              </a:rPr>
              <a:t>="https://www.freepik.com/free-vector/hand-drawn-colorful-innovation-concept_20286053.htm#query=brainstorming&amp;position=2&amp;from_view=search&amp;track=sph"&gt;Image by </a:t>
            </a:r>
            <a:r>
              <a:rPr lang="en-US" sz="1000" dirty="0" err="1">
                <a:ea typeface="+mn-lt"/>
                <a:cs typeface="+mn-lt"/>
              </a:rPr>
              <a:t>pikisuperstar</a:t>
            </a:r>
            <a:r>
              <a:rPr lang="en-US" sz="1000" dirty="0">
                <a:ea typeface="+mn-lt"/>
                <a:cs typeface="+mn-lt"/>
              </a:rPr>
              <a:t>&lt;/a&gt; on </a:t>
            </a:r>
            <a:r>
              <a:rPr lang="en-US" sz="1000" dirty="0" err="1">
                <a:ea typeface="+mn-lt"/>
                <a:cs typeface="+mn-lt"/>
              </a:rPr>
              <a:t>Freepik</a:t>
            </a:r>
            <a:endParaRPr lang="en-US" dirty="0" err="1">
              <a:cs typeface="Calibri" panose="020F0502020204030204"/>
            </a:endParaRPr>
          </a:p>
          <a:p>
            <a:pPr marL="0" lvl="1">
              <a:lnSpc>
                <a:spcPct val="150000"/>
              </a:lnSpc>
              <a:spcBef>
                <a:spcPts val="1000"/>
              </a:spcBef>
            </a:pPr>
            <a:endParaRPr lang="en-US" sz="1000" dirty="0">
              <a:cs typeface="Calibri"/>
            </a:endParaRPr>
          </a:p>
          <a:p>
            <a:pPr marL="0" lvl="1">
              <a:lnSpc>
                <a:spcPct val="150000"/>
              </a:lnSpc>
              <a:spcBef>
                <a:spcPts val="1000"/>
              </a:spcBef>
            </a:pPr>
            <a:endParaRPr lang="en-US" sz="1000" dirty="0">
              <a:cs typeface="Calibri"/>
            </a:endParaRPr>
          </a:p>
          <a:p>
            <a:pPr marL="0" lvl="1">
              <a:lnSpc>
                <a:spcPct val="150000"/>
              </a:lnSpc>
              <a:spcBef>
                <a:spcPts val="1000"/>
              </a:spcBef>
            </a:pPr>
            <a:endParaRPr lang="en-US" sz="1000" dirty="0">
              <a:cs typeface="Calibri"/>
            </a:endParaRPr>
          </a:p>
          <a:p>
            <a:pPr marL="0" lvl="1">
              <a:lnSpc>
                <a:spcPct val="150000"/>
              </a:lnSpc>
              <a:spcBef>
                <a:spcPts val="1000"/>
              </a:spcBef>
            </a:pPr>
            <a:endParaRPr lang="en-US" sz="1000" dirty="0">
              <a:cs typeface="Calibri"/>
            </a:endParaRPr>
          </a:p>
        </p:txBody>
      </p:sp>
    </p:spTree>
    <p:extLst>
      <p:ext uri="{BB962C8B-B14F-4D97-AF65-F5344CB8AC3E}">
        <p14:creationId xmlns:p14="http://schemas.microsoft.com/office/powerpoint/2010/main" val="2899343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3791754" y="5501411"/>
            <a:ext cx="4402220" cy="111524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3"/>
          <a:srcRect l="3430" t="83588"/>
          <a:stretch/>
        </p:blipFill>
        <p:spPr>
          <a:xfrm>
            <a:off x="4267903" y="5250953"/>
            <a:ext cx="3822448" cy="1408375"/>
          </a:xfrm>
          <a:prstGeom prst="rect">
            <a:avLst/>
          </a:prstGeom>
        </p:spPr>
      </p:pic>
      <p:sp>
        <p:nvSpPr>
          <p:cNvPr id="5" name="Rounded Rectangle 4">
            <a:extLst>
              <a:ext uri="{FF2B5EF4-FFF2-40B4-BE49-F238E27FC236}">
                <a16:creationId xmlns:a16="http://schemas.microsoft.com/office/drawing/2014/main" id="{6CB70335-20AE-E686-7486-D98634DC87D5}"/>
              </a:ext>
            </a:extLst>
          </p:cNvPr>
          <p:cNvSpPr/>
          <p:nvPr/>
        </p:nvSpPr>
        <p:spPr>
          <a:xfrm>
            <a:off x="13344909" y="427833"/>
            <a:ext cx="8861127" cy="6231495"/>
          </a:xfrm>
          <a:prstGeom prst="roundRect">
            <a:avLst/>
          </a:prstGeom>
          <a:solidFill>
            <a:schemeClr val="bg1"/>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2" name="Rounded Rectangle 11">
            <a:extLst>
              <a:ext uri="{FF2B5EF4-FFF2-40B4-BE49-F238E27FC236}">
                <a16:creationId xmlns:a16="http://schemas.microsoft.com/office/drawing/2014/main" id="{CB2FA254-6B1D-AF75-7CF9-096B005F062C}"/>
              </a:ext>
            </a:extLst>
          </p:cNvPr>
          <p:cNvSpPr/>
          <p:nvPr/>
        </p:nvSpPr>
        <p:spPr>
          <a:xfrm>
            <a:off x="22488689" y="539565"/>
            <a:ext cx="2309946" cy="1247233"/>
          </a:xfrm>
          <a:prstGeom prst="roundRect">
            <a:avLst/>
          </a:prstGeom>
          <a:solidFill>
            <a:schemeClr val="bg1">
              <a:alpha val="93984"/>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3" name="Rounded Rectangle 12">
            <a:extLst>
              <a:ext uri="{FF2B5EF4-FFF2-40B4-BE49-F238E27FC236}">
                <a16:creationId xmlns:a16="http://schemas.microsoft.com/office/drawing/2014/main" id="{B6A24A20-D71A-6430-35E6-865788494497}"/>
              </a:ext>
            </a:extLst>
          </p:cNvPr>
          <p:cNvSpPr/>
          <p:nvPr/>
        </p:nvSpPr>
        <p:spPr>
          <a:xfrm>
            <a:off x="22516256" y="2071594"/>
            <a:ext cx="2309946" cy="1247233"/>
          </a:xfrm>
          <a:prstGeom prst="roundRect">
            <a:avLst/>
          </a:prstGeom>
          <a:solidFill>
            <a:schemeClr val="bg1">
              <a:alpha val="93984"/>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14" name="Rounded Rectangle 13">
            <a:extLst>
              <a:ext uri="{FF2B5EF4-FFF2-40B4-BE49-F238E27FC236}">
                <a16:creationId xmlns:a16="http://schemas.microsoft.com/office/drawing/2014/main" id="{5D63E1E1-BD39-B26F-6C69-0E25356DF5E4}"/>
              </a:ext>
            </a:extLst>
          </p:cNvPr>
          <p:cNvSpPr/>
          <p:nvPr/>
        </p:nvSpPr>
        <p:spPr>
          <a:xfrm>
            <a:off x="22533979" y="3603623"/>
            <a:ext cx="2309946" cy="1247233"/>
          </a:xfrm>
          <a:prstGeom prst="roundRect">
            <a:avLst/>
          </a:prstGeom>
          <a:solidFill>
            <a:schemeClr val="bg1">
              <a:alpha val="93984"/>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sp>
        <p:nvSpPr>
          <p:cNvPr id="29" name="Rounded Rectangle 28">
            <a:extLst>
              <a:ext uri="{FF2B5EF4-FFF2-40B4-BE49-F238E27FC236}">
                <a16:creationId xmlns:a16="http://schemas.microsoft.com/office/drawing/2014/main" id="{F3B53057-A23E-BB04-301B-0D8910099260}"/>
              </a:ext>
            </a:extLst>
          </p:cNvPr>
          <p:cNvSpPr/>
          <p:nvPr/>
        </p:nvSpPr>
        <p:spPr>
          <a:xfrm>
            <a:off x="22554453" y="5135652"/>
            <a:ext cx="2309946" cy="1247233"/>
          </a:xfrm>
          <a:prstGeom prst="roundRect">
            <a:avLst/>
          </a:prstGeom>
          <a:solidFill>
            <a:schemeClr val="bg1">
              <a:alpha val="93984"/>
            </a:schemeClr>
          </a:solidFill>
          <a:ln w="57150">
            <a:solidFill>
              <a:schemeClr val="accent4">
                <a:lumMod val="40000"/>
                <a:lumOff val="60000"/>
              </a:schemeClr>
            </a:solidFill>
            <a:extLst>
              <a:ext uri="{C807C97D-BFC1-408E-A445-0C87EB9F89A2}">
                <ask:lineSketchStyleProps xmlns:ask="http://schemas.microsoft.com/office/drawing/2018/sketchyshapes" sd="1219033472">
                  <a:custGeom>
                    <a:avLst/>
                    <a:gdLst>
                      <a:gd name="connsiteX0" fmla="*/ 0 w 4980771"/>
                      <a:gd name="connsiteY0" fmla="*/ 412900 h 2477353"/>
                      <a:gd name="connsiteX1" fmla="*/ 412900 w 4980771"/>
                      <a:gd name="connsiteY1" fmla="*/ 0 h 2477353"/>
                      <a:gd name="connsiteX2" fmla="*/ 1105395 w 4980771"/>
                      <a:gd name="connsiteY2" fmla="*/ 0 h 2477353"/>
                      <a:gd name="connsiteX3" fmla="*/ 1714791 w 4980771"/>
                      <a:gd name="connsiteY3" fmla="*/ 0 h 2477353"/>
                      <a:gd name="connsiteX4" fmla="*/ 2448836 w 4980771"/>
                      <a:gd name="connsiteY4" fmla="*/ 0 h 2477353"/>
                      <a:gd name="connsiteX5" fmla="*/ 3058232 w 4980771"/>
                      <a:gd name="connsiteY5" fmla="*/ 0 h 2477353"/>
                      <a:gd name="connsiteX6" fmla="*/ 3792276 w 4980771"/>
                      <a:gd name="connsiteY6" fmla="*/ 0 h 2477353"/>
                      <a:gd name="connsiteX7" fmla="*/ 4567871 w 4980771"/>
                      <a:gd name="connsiteY7" fmla="*/ 0 h 2477353"/>
                      <a:gd name="connsiteX8" fmla="*/ 4980771 w 4980771"/>
                      <a:gd name="connsiteY8" fmla="*/ 412900 h 2477353"/>
                      <a:gd name="connsiteX9" fmla="*/ 4980771 w 4980771"/>
                      <a:gd name="connsiteY9" fmla="*/ 946902 h 2477353"/>
                      <a:gd name="connsiteX10" fmla="*/ 4980771 w 4980771"/>
                      <a:gd name="connsiteY10" fmla="*/ 1464389 h 2477353"/>
                      <a:gd name="connsiteX11" fmla="*/ 4980771 w 4980771"/>
                      <a:gd name="connsiteY11" fmla="*/ 2064453 h 2477353"/>
                      <a:gd name="connsiteX12" fmla="*/ 4567871 w 4980771"/>
                      <a:gd name="connsiteY12" fmla="*/ 2477353 h 2477353"/>
                      <a:gd name="connsiteX13" fmla="*/ 3958475 w 4980771"/>
                      <a:gd name="connsiteY13" fmla="*/ 2477353 h 2477353"/>
                      <a:gd name="connsiteX14" fmla="*/ 3307530 w 4980771"/>
                      <a:gd name="connsiteY14" fmla="*/ 2477353 h 2477353"/>
                      <a:gd name="connsiteX15" fmla="*/ 2615035 w 4980771"/>
                      <a:gd name="connsiteY15" fmla="*/ 2477353 h 2477353"/>
                      <a:gd name="connsiteX16" fmla="*/ 2005639 w 4980771"/>
                      <a:gd name="connsiteY16" fmla="*/ 2477353 h 2477353"/>
                      <a:gd name="connsiteX17" fmla="*/ 1230044 w 4980771"/>
                      <a:gd name="connsiteY17" fmla="*/ 2477353 h 2477353"/>
                      <a:gd name="connsiteX18" fmla="*/ 412900 w 4980771"/>
                      <a:gd name="connsiteY18" fmla="*/ 2477353 h 2477353"/>
                      <a:gd name="connsiteX19" fmla="*/ 0 w 4980771"/>
                      <a:gd name="connsiteY19" fmla="*/ 2064453 h 2477353"/>
                      <a:gd name="connsiteX20" fmla="*/ 0 w 4980771"/>
                      <a:gd name="connsiteY20" fmla="*/ 1513935 h 2477353"/>
                      <a:gd name="connsiteX21" fmla="*/ 0 w 4980771"/>
                      <a:gd name="connsiteY21" fmla="*/ 946902 h 2477353"/>
                      <a:gd name="connsiteX22" fmla="*/ 0 w 4980771"/>
                      <a:gd name="connsiteY22" fmla="*/ 412900 h 247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80771" h="2477353" fill="none" extrusionOk="0">
                        <a:moveTo>
                          <a:pt x="0" y="412900"/>
                        </a:moveTo>
                        <a:cubicBezTo>
                          <a:pt x="-17728" y="183859"/>
                          <a:pt x="214507" y="25522"/>
                          <a:pt x="412900" y="0"/>
                        </a:cubicBezTo>
                        <a:cubicBezTo>
                          <a:pt x="723222" y="-31970"/>
                          <a:pt x="965807" y="-791"/>
                          <a:pt x="1105395" y="0"/>
                        </a:cubicBezTo>
                        <a:cubicBezTo>
                          <a:pt x="1244983" y="791"/>
                          <a:pt x="1556964" y="-24676"/>
                          <a:pt x="1714791" y="0"/>
                        </a:cubicBezTo>
                        <a:cubicBezTo>
                          <a:pt x="1872618" y="24676"/>
                          <a:pt x="2119676" y="-21165"/>
                          <a:pt x="2448836" y="0"/>
                        </a:cubicBezTo>
                        <a:cubicBezTo>
                          <a:pt x="2777997" y="21165"/>
                          <a:pt x="2824037" y="-11699"/>
                          <a:pt x="3058232" y="0"/>
                        </a:cubicBezTo>
                        <a:cubicBezTo>
                          <a:pt x="3292427" y="11699"/>
                          <a:pt x="3451510" y="35748"/>
                          <a:pt x="3792276" y="0"/>
                        </a:cubicBezTo>
                        <a:cubicBezTo>
                          <a:pt x="4133042" y="-35748"/>
                          <a:pt x="4202983" y="6370"/>
                          <a:pt x="4567871" y="0"/>
                        </a:cubicBezTo>
                        <a:cubicBezTo>
                          <a:pt x="4817990" y="-38336"/>
                          <a:pt x="4938597" y="168695"/>
                          <a:pt x="4980771" y="412900"/>
                        </a:cubicBezTo>
                        <a:cubicBezTo>
                          <a:pt x="4978455" y="559748"/>
                          <a:pt x="4964086" y="791188"/>
                          <a:pt x="4980771" y="946902"/>
                        </a:cubicBezTo>
                        <a:cubicBezTo>
                          <a:pt x="4997456" y="1102616"/>
                          <a:pt x="4994826" y="1240599"/>
                          <a:pt x="4980771" y="1464389"/>
                        </a:cubicBezTo>
                        <a:cubicBezTo>
                          <a:pt x="4966716" y="1688179"/>
                          <a:pt x="4996906" y="1897874"/>
                          <a:pt x="4980771" y="2064453"/>
                        </a:cubicBezTo>
                        <a:cubicBezTo>
                          <a:pt x="5019726" y="2282180"/>
                          <a:pt x="4789833" y="2519440"/>
                          <a:pt x="4567871" y="2477353"/>
                        </a:cubicBezTo>
                        <a:cubicBezTo>
                          <a:pt x="4441954" y="2479651"/>
                          <a:pt x="4102923" y="2465067"/>
                          <a:pt x="3958475" y="2477353"/>
                        </a:cubicBezTo>
                        <a:cubicBezTo>
                          <a:pt x="3814027" y="2489639"/>
                          <a:pt x="3467394" y="2507041"/>
                          <a:pt x="3307530" y="2477353"/>
                        </a:cubicBezTo>
                        <a:cubicBezTo>
                          <a:pt x="3147666" y="2447665"/>
                          <a:pt x="2911196" y="2483217"/>
                          <a:pt x="2615035" y="2477353"/>
                        </a:cubicBezTo>
                        <a:cubicBezTo>
                          <a:pt x="2318874" y="2471489"/>
                          <a:pt x="2188020" y="2456873"/>
                          <a:pt x="2005639" y="2477353"/>
                        </a:cubicBezTo>
                        <a:cubicBezTo>
                          <a:pt x="1823258" y="2497833"/>
                          <a:pt x="1460591" y="2447170"/>
                          <a:pt x="1230044" y="2477353"/>
                        </a:cubicBezTo>
                        <a:cubicBezTo>
                          <a:pt x="999497" y="2507536"/>
                          <a:pt x="748736" y="2492466"/>
                          <a:pt x="412900" y="2477353"/>
                        </a:cubicBezTo>
                        <a:cubicBezTo>
                          <a:pt x="192407" y="2503840"/>
                          <a:pt x="12276" y="2297659"/>
                          <a:pt x="0" y="2064453"/>
                        </a:cubicBezTo>
                        <a:cubicBezTo>
                          <a:pt x="-17199" y="1906318"/>
                          <a:pt x="26470" y="1749757"/>
                          <a:pt x="0" y="1513935"/>
                        </a:cubicBezTo>
                        <a:cubicBezTo>
                          <a:pt x="-26470" y="1278113"/>
                          <a:pt x="-24944" y="1221475"/>
                          <a:pt x="0" y="946902"/>
                        </a:cubicBezTo>
                        <a:cubicBezTo>
                          <a:pt x="24944" y="672329"/>
                          <a:pt x="9860" y="560999"/>
                          <a:pt x="0" y="412900"/>
                        </a:cubicBezTo>
                        <a:close/>
                      </a:path>
                      <a:path w="4980771" h="2477353" stroke="0" extrusionOk="0">
                        <a:moveTo>
                          <a:pt x="0" y="412900"/>
                        </a:moveTo>
                        <a:cubicBezTo>
                          <a:pt x="-25877" y="168901"/>
                          <a:pt x="140295" y="16727"/>
                          <a:pt x="412900" y="0"/>
                        </a:cubicBezTo>
                        <a:cubicBezTo>
                          <a:pt x="786490" y="21758"/>
                          <a:pt x="931471" y="-4786"/>
                          <a:pt x="1188495" y="0"/>
                        </a:cubicBezTo>
                        <a:cubicBezTo>
                          <a:pt x="1445519" y="4786"/>
                          <a:pt x="1648641" y="-9114"/>
                          <a:pt x="1839440" y="0"/>
                        </a:cubicBezTo>
                        <a:cubicBezTo>
                          <a:pt x="2030240" y="9114"/>
                          <a:pt x="2230403" y="18313"/>
                          <a:pt x="2448836" y="0"/>
                        </a:cubicBezTo>
                        <a:cubicBezTo>
                          <a:pt x="2667269" y="-18313"/>
                          <a:pt x="2971559" y="-6061"/>
                          <a:pt x="3182881" y="0"/>
                        </a:cubicBezTo>
                        <a:cubicBezTo>
                          <a:pt x="3394204" y="6061"/>
                          <a:pt x="3553605" y="-20858"/>
                          <a:pt x="3833826" y="0"/>
                        </a:cubicBezTo>
                        <a:cubicBezTo>
                          <a:pt x="4114047" y="20858"/>
                          <a:pt x="4345161" y="-11103"/>
                          <a:pt x="4567871" y="0"/>
                        </a:cubicBezTo>
                        <a:cubicBezTo>
                          <a:pt x="4791219" y="-44726"/>
                          <a:pt x="4954662" y="221146"/>
                          <a:pt x="4980771" y="412900"/>
                        </a:cubicBezTo>
                        <a:cubicBezTo>
                          <a:pt x="4993625" y="578056"/>
                          <a:pt x="4965526" y="765166"/>
                          <a:pt x="4980771" y="930387"/>
                        </a:cubicBezTo>
                        <a:cubicBezTo>
                          <a:pt x="4996016" y="1095608"/>
                          <a:pt x="4974386" y="1332060"/>
                          <a:pt x="4980771" y="1480904"/>
                        </a:cubicBezTo>
                        <a:cubicBezTo>
                          <a:pt x="4987156" y="1629748"/>
                          <a:pt x="4991433" y="1917144"/>
                          <a:pt x="4980771" y="2064453"/>
                        </a:cubicBezTo>
                        <a:cubicBezTo>
                          <a:pt x="4993374" y="2280037"/>
                          <a:pt x="4820871" y="2461257"/>
                          <a:pt x="4567871" y="2477353"/>
                        </a:cubicBezTo>
                        <a:cubicBezTo>
                          <a:pt x="4224676" y="2446114"/>
                          <a:pt x="4071767" y="2484671"/>
                          <a:pt x="3875376" y="2477353"/>
                        </a:cubicBezTo>
                        <a:cubicBezTo>
                          <a:pt x="3678985" y="2470035"/>
                          <a:pt x="3427430" y="2448028"/>
                          <a:pt x="3265980" y="2477353"/>
                        </a:cubicBezTo>
                        <a:cubicBezTo>
                          <a:pt x="3104530" y="2506678"/>
                          <a:pt x="2716406" y="2464552"/>
                          <a:pt x="2573485" y="2477353"/>
                        </a:cubicBezTo>
                        <a:cubicBezTo>
                          <a:pt x="2430564" y="2490154"/>
                          <a:pt x="2009657" y="2512020"/>
                          <a:pt x="1797890" y="2477353"/>
                        </a:cubicBezTo>
                        <a:cubicBezTo>
                          <a:pt x="1586123" y="2442686"/>
                          <a:pt x="1267325" y="2445526"/>
                          <a:pt x="1105395" y="2477353"/>
                        </a:cubicBezTo>
                        <a:cubicBezTo>
                          <a:pt x="943465" y="2509180"/>
                          <a:pt x="614491" y="2483358"/>
                          <a:pt x="412900" y="2477353"/>
                        </a:cubicBezTo>
                        <a:cubicBezTo>
                          <a:pt x="157400" y="2478484"/>
                          <a:pt x="18990" y="2258258"/>
                          <a:pt x="0" y="2064453"/>
                        </a:cubicBezTo>
                        <a:cubicBezTo>
                          <a:pt x="6791" y="1948758"/>
                          <a:pt x="-7911" y="1635550"/>
                          <a:pt x="0" y="1497420"/>
                        </a:cubicBezTo>
                        <a:cubicBezTo>
                          <a:pt x="7911" y="1359290"/>
                          <a:pt x="25356" y="1219652"/>
                          <a:pt x="0" y="979933"/>
                        </a:cubicBezTo>
                        <a:cubicBezTo>
                          <a:pt x="-25356" y="740214"/>
                          <a:pt x="-4284" y="571451"/>
                          <a:pt x="0" y="41290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pic>
        <p:nvPicPr>
          <p:cNvPr id="9" name="Picture 8">
            <a:extLst>
              <a:ext uri="{FF2B5EF4-FFF2-40B4-BE49-F238E27FC236}">
                <a16:creationId xmlns:a16="http://schemas.microsoft.com/office/drawing/2014/main" id="{12B01859-C039-D1FC-FD8A-C9568F3245C5}"/>
              </a:ext>
            </a:extLst>
          </p:cNvPr>
          <p:cNvPicPr>
            <a:picLocks noChangeAspect="1"/>
          </p:cNvPicPr>
          <p:nvPr/>
        </p:nvPicPr>
        <p:blipFill rotWithShape="1">
          <a:blip r:embed="rId4"/>
          <a:srcRect l="12798" t="2878" r="-1260" b="-1218"/>
          <a:stretch/>
        </p:blipFill>
        <p:spPr>
          <a:xfrm rot="16200000">
            <a:off x="23258192" y="514525"/>
            <a:ext cx="770940" cy="1285542"/>
          </a:xfrm>
          <a:prstGeom prst="rect">
            <a:avLst/>
          </a:prstGeom>
        </p:spPr>
      </p:pic>
      <p:pic>
        <p:nvPicPr>
          <p:cNvPr id="4" name="Picture 3">
            <a:extLst>
              <a:ext uri="{FF2B5EF4-FFF2-40B4-BE49-F238E27FC236}">
                <a16:creationId xmlns:a16="http://schemas.microsoft.com/office/drawing/2014/main" id="{C4925E9B-5634-037E-49D1-DD0F6E56F66A}"/>
              </a:ext>
            </a:extLst>
          </p:cNvPr>
          <p:cNvPicPr>
            <a:picLocks noChangeAspect="1"/>
          </p:cNvPicPr>
          <p:nvPr/>
        </p:nvPicPr>
        <p:blipFill>
          <a:blip r:embed="rId5"/>
          <a:srcRect/>
          <a:stretch/>
        </p:blipFill>
        <p:spPr>
          <a:xfrm>
            <a:off x="23109214" y="2291479"/>
            <a:ext cx="990176" cy="800621"/>
          </a:xfrm>
          <a:prstGeom prst="rect">
            <a:avLst/>
          </a:prstGeom>
        </p:spPr>
      </p:pic>
      <p:pic>
        <p:nvPicPr>
          <p:cNvPr id="6" name="Picture 5">
            <a:extLst>
              <a:ext uri="{FF2B5EF4-FFF2-40B4-BE49-F238E27FC236}">
                <a16:creationId xmlns:a16="http://schemas.microsoft.com/office/drawing/2014/main" id="{DA493288-9FD5-0402-2E75-68E22DCEA004}"/>
              </a:ext>
            </a:extLst>
          </p:cNvPr>
          <p:cNvPicPr>
            <a:picLocks noChangeAspect="1"/>
          </p:cNvPicPr>
          <p:nvPr/>
        </p:nvPicPr>
        <p:blipFill>
          <a:blip r:embed="rId6"/>
          <a:srcRect/>
          <a:stretch/>
        </p:blipFill>
        <p:spPr>
          <a:xfrm>
            <a:off x="22935121" y="3886217"/>
            <a:ext cx="1417081" cy="789028"/>
          </a:xfrm>
          <a:prstGeom prst="rect">
            <a:avLst/>
          </a:prstGeom>
        </p:spPr>
      </p:pic>
      <p:pic>
        <p:nvPicPr>
          <p:cNvPr id="10" name="Picture 9">
            <a:extLst>
              <a:ext uri="{FF2B5EF4-FFF2-40B4-BE49-F238E27FC236}">
                <a16:creationId xmlns:a16="http://schemas.microsoft.com/office/drawing/2014/main" id="{AFFAF4BE-48A7-F920-A033-10AB8E488F31}"/>
              </a:ext>
            </a:extLst>
          </p:cNvPr>
          <p:cNvPicPr>
            <a:picLocks noChangeAspect="1"/>
          </p:cNvPicPr>
          <p:nvPr/>
        </p:nvPicPr>
        <p:blipFill>
          <a:blip r:embed="rId7"/>
          <a:srcRect/>
          <a:stretch/>
        </p:blipFill>
        <p:spPr>
          <a:xfrm>
            <a:off x="22795935" y="5406651"/>
            <a:ext cx="1826981" cy="705234"/>
          </a:xfrm>
          <a:prstGeom prst="rect">
            <a:avLst/>
          </a:prstGeom>
        </p:spPr>
      </p:pic>
      <p:pic>
        <p:nvPicPr>
          <p:cNvPr id="15" name="Picture 14">
            <a:extLst>
              <a:ext uri="{FF2B5EF4-FFF2-40B4-BE49-F238E27FC236}">
                <a16:creationId xmlns:a16="http://schemas.microsoft.com/office/drawing/2014/main" id="{D8B49D34-045D-8A24-C935-A12D70D91DE7}"/>
              </a:ext>
            </a:extLst>
          </p:cNvPr>
          <p:cNvPicPr>
            <a:picLocks noChangeAspect="1"/>
          </p:cNvPicPr>
          <p:nvPr/>
        </p:nvPicPr>
        <p:blipFill>
          <a:blip r:embed="rId8"/>
          <a:srcRect/>
          <a:stretch/>
        </p:blipFill>
        <p:spPr>
          <a:xfrm>
            <a:off x="14631153" y="798966"/>
            <a:ext cx="6509821" cy="5260068"/>
          </a:xfrm>
          <a:prstGeom prst="rect">
            <a:avLst/>
          </a:prstGeom>
        </p:spPr>
      </p:pic>
      <p:pic>
        <p:nvPicPr>
          <p:cNvPr id="16" name="Picture 15">
            <a:extLst>
              <a:ext uri="{FF2B5EF4-FFF2-40B4-BE49-F238E27FC236}">
                <a16:creationId xmlns:a16="http://schemas.microsoft.com/office/drawing/2014/main" id="{1B124D7E-2AB0-64AE-7ABF-E7D805D5E311}"/>
              </a:ext>
            </a:extLst>
          </p:cNvPr>
          <p:cNvPicPr>
            <a:picLocks noChangeAspect="1"/>
          </p:cNvPicPr>
          <p:nvPr/>
        </p:nvPicPr>
        <p:blipFill>
          <a:blip r:embed="rId9"/>
          <a:stretch>
            <a:fillRect/>
          </a:stretch>
        </p:blipFill>
        <p:spPr>
          <a:xfrm>
            <a:off x="2360607" y="-7678492"/>
            <a:ext cx="8421761" cy="5892625"/>
          </a:xfrm>
          <a:prstGeom prst="rect">
            <a:avLst/>
          </a:prstGeom>
        </p:spPr>
      </p:pic>
    </p:spTree>
    <p:extLst>
      <p:ext uri="{BB962C8B-B14F-4D97-AF65-F5344CB8AC3E}">
        <p14:creationId xmlns:p14="http://schemas.microsoft.com/office/powerpoint/2010/main" val="3652954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86648" y="558858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430961" y="5266130"/>
            <a:ext cx="3822448" cy="1408375"/>
          </a:xfrm>
          <a:prstGeom prst="rect">
            <a:avLst/>
          </a:prstGeom>
        </p:spPr>
      </p:pic>
      <p:sp>
        <p:nvSpPr>
          <p:cNvPr id="5" name="Oval 4">
            <a:extLst>
              <a:ext uri="{FF2B5EF4-FFF2-40B4-BE49-F238E27FC236}">
                <a16:creationId xmlns:a16="http://schemas.microsoft.com/office/drawing/2014/main" id="{B5FF2D5E-A530-BAF1-7D53-10681D37D0E4}"/>
              </a:ext>
            </a:extLst>
          </p:cNvPr>
          <p:cNvSpPr/>
          <p:nvPr/>
        </p:nvSpPr>
        <p:spPr>
          <a:xfrm>
            <a:off x="555950" y="-725535"/>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7E16AAC4-8137-A35B-1A69-FA6671FFA95B}"/>
              </a:ext>
            </a:extLst>
          </p:cNvPr>
          <p:cNvSpPr/>
          <p:nvPr/>
        </p:nvSpPr>
        <p:spPr>
          <a:xfrm>
            <a:off x="895773" y="-731402"/>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31D804C4-C5CC-F178-06CA-B87639D835E5}"/>
              </a:ext>
            </a:extLst>
          </p:cNvPr>
          <p:cNvSpPr/>
          <p:nvPr/>
        </p:nvSpPr>
        <p:spPr>
          <a:xfrm>
            <a:off x="1226816" y="-731403"/>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0D5C22D9-0B53-F551-9227-632C8C76AE7F}"/>
              </a:ext>
            </a:extLst>
          </p:cNvPr>
          <p:cNvSpPr/>
          <p:nvPr/>
        </p:nvSpPr>
        <p:spPr>
          <a:xfrm>
            <a:off x="4859903" y="-77950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DD603DED-7AD7-4AC9-24E2-EDE5D3A72751}"/>
              </a:ext>
            </a:extLst>
          </p:cNvPr>
          <p:cNvSpPr/>
          <p:nvPr/>
        </p:nvSpPr>
        <p:spPr>
          <a:xfrm>
            <a:off x="3343524" y="-78877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590D7554-B730-69F9-852D-F4A340EC444B}"/>
              </a:ext>
            </a:extLst>
          </p:cNvPr>
          <p:cNvSpPr/>
          <p:nvPr/>
        </p:nvSpPr>
        <p:spPr>
          <a:xfrm>
            <a:off x="1827145" y="-78877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C56295A-D274-AF90-738F-A664173F8DB1}"/>
              </a:ext>
            </a:extLst>
          </p:cNvPr>
          <p:cNvSpPr txBox="1"/>
          <p:nvPr/>
        </p:nvSpPr>
        <p:spPr>
          <a:xfrm>
            <a:off x="1770849" y="-744394"/>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12" name="TextBox 11">
            <a:extLst>
              <a:ext uri="{FF2B5EF4-FFF2-40B4-BE49-F238E27FC236}">
                <a16:creationId xmlns:a16="http://schemas.microsoft.com/office/drawing/2014/main" id="{2E9110F0-CD8C-B760-9CB2-F8BEC75E9AEB}"/>
              </a:ext>
            </a:extLst>
          </p:cNvPr>
          <p:cNvSpPr txBox="1"/>
          <p:nvPr/>
        </p:nvSpPr>
        <p:spPr>
          <a:xfrm>
            <a:off x="3333616" y="-753664"/>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13" name="TextBox 12">
            <a:extLst>
              <a:ext uri="{FF2B5EF4-FFF2-40B4-BE49-F238E27FC236}">
                <a16:creationId xmlns:a16="http://schemas.microsoft.com/office/drawing/2014/main" id="{F2886ACF-506D-8958-DBA7-60331A2394FF}"/>
              </a:ext>
            </a:extLst>
          </p:cNvPr>
          <p:cNvSpPr txBox="1"/>
          <p:nvPr/>
        </p:nvSpPr>
        <p:spPr>
          <a:xfrm>
            <a:off x="4828739" y="-740392"/>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14" name="Rounded Rectangle 13">
            <a:extLst>
              <a:ext uri="{FF2B5EF4-FFF2-40B4-BE49-F238E27FC236}">
                <a16:creationId xmlns:a16="http://schemas.microsoft.com/office/drawing/2014/main" id="{4E47C596-4AB6-CB9D-E173-F70A0EE8FD8A}"/>
              </a:ext>
            </a:extLst>
          </p:cNvPr>
          <p:cNvSpPr/>
          <p:nvPr/>
        </p:nvSpPr>
        <p:spPr>
          <a:xfrm>
            <a:off x="7871405" y="-777972"/>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a:extLst>
              <a:ext uri="{FF2B5EF4-FFF2-40B4-BE49-F238E27FC236}">
                <a16:creationId xmlns:a16="http://schemas.microsoft.com/office/drawing/2014/main" id="{0AFBA04A-98A8-9E64-FBF2-BE3E03BD82D1}"/>
              </a:ext>
            </a:extLst>
          </p:cNvPr>
          <p:cNvSpPr/>
          <p:nvPr/>
        </p:nvSpPr>
        <p:spPr>
          <a:xfrm>
            <a:off x="6355026" y="-787242"/>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05A8C14-875A-7961-CCEB-0E50617C7EDA}"/>
              </a:ext>
            </a:extLst>
          </p:cNvPr>
          <p:cNvSpPr txBox="1"/>
          <p:nvPr/>
        </p:nvSpPr>
        <p:spPr>
          <a:xfrm>
            <a:off x="6345118" y="-752132"/>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17" name="TextBox 16">
            <a:extLst>
              <a:ext uri="{FF2B5EF4-FFF2-40B4-BE49-F238E27FC236}">
                <a16:creationId xmlns:a16="http://schemas.microsoft.com/office/drawing/2014/main" id="{47A8798A-7E36-07F2-0A4B-469C2167553A}"/>
              </a:ext>
            </a:extLst>
          </p:cNvPr>
          <p:cNvSpPr txBox="1"/>
          <p:nvPr/>
        </p:nvSpPr>
        <p:spPr>
          <a:xfrm>
            <a:off x="7815109" y="-735124"/>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19" name="Rounded Rectangle 18">
            <a:extLst>
              <a:ext uri="{FF2B5EF4-FFF2-40B4-BE49-F238E27FC236}">
                <a16:creationId xmlns:a16="http://schemas.microsoft.com/office/drawing/2014/main" id="{98C172C2-CA6C-9654-203B-28806EED1A91}"/>
              </a:ext>
            </a:extLst>
          </p:cNvPr>
          <p:cNvSpPr/>
          <p:nvPr/>
        </p:nvSpPr>
        <p:spPr>
          <a:xfrm>
            <a:off x="9366528" y="-77023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1BE68568-8878-AD72-C849-B334AF2A494F}"/>
              </a:ext>
            </a:extLst>
          </p:cNvPr>
          <p:cNvSpPr txBox="1"/>
          <p:nvPr/>
        </p:nvSpPr>
        <p:spPr>
          <a:xfrm>
            <a:off x="9356620" y="-735124"/>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sp>
        <p:nvSpPr>
          <p:cNvPr id="22" name="Rounded Rectangle 21">
            <a:extLst>
              <a:ext uri="{FF2B5EF4-FFF2-40B4-BE49-F238E27FC236}">
                <a16:creationId xmlns:a16="http://schemas.microsoft.com/office/drawing/2014/main" id="{8CC86666-835A-60E4-AFA3-48889A5C55FF}"/>
              </a:ext>
            </a:extLst>
          </p:cNvPr>
          <p:cNvSpPr/>
          <p:nvPr/>
        </p:nvSpPr>
        <p:spPr>
          <a:xfrm>
            <a:off x="663905" y="7552935"/>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Tree>
    <p:extLst>
      <p:ext uri="{BB962C8B-B14F-4D97-AF65-F5344CB8AC3E}">
        <p14:creationId xmlns:p14="http://schemas.microsoft.com/office/powerpoint/2010/main" val="3640998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4805977"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3289598" y="16311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1773219" y="163119"/>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16923" y="20749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Georgia Pro" panose="02040502050405020303" pitchFamily="18" charset="0"/>
              </a:rPr>
              <a:t>About</a:t>
            </a:r>
            <a:endParaRPr kumimoji="0" lang="en-US" sz="2000" b="0" i="0" u="none" strike="noStrike" kern="1200" cap="none" spc="0" normalizeH="0" baseline="0" noProof="0">
              <a:ln>
                <a:noFill/>
              </a:ln>
              <a:solidFill>
                <a:prstClr val="black"/>
              </a:solidFill>
              <a:effectLst/>
              <a:uLnTx/>
              <a:uFillTx/>
              <a:latin typeface="Georgia Pro" panose="02040502050405020303" pitchFamily="18" charset="0"/>
            </a:endParaRPr>
          </a:p>
        </p:txBody>
      </p:sp>
      <p:sp>
        <p:nvSpPr>
          <p:cNvPr id="23" name="TextBox 22">
            <a:extLst>
              <a:ext uri="{FF2B5EF4-FFF2-40B4-BE49-F238E27FC236}">
                <a16:creationId xmlns:a16="http://schemas.microsoft.com/office/drawing/2014/main" id="{A3679A46-50FD-0B76-0796-8AE58B6B05B3}"/>
              </a:ext>
            </a:extLst>
          </p:cNvPr>
          <p:cNvSpPr txBox="1"/>
          <p:nvPr/>
        </p:nvSpPr>
        <p:spPr>
          <a:xfrm>
            <a:off x="3279690" y="19822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Georgia Pro" panose="02040502050405020303" pitchFamily="18" charset="0"/>
              </a:rPr>
              <a:t>r</a:t>
            </a: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e-defense</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774813" y="21150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pic>
        <p:nvPicPr>
          <p:cNvPr id="5" name="Picture 4">
            <a:extLst>
              <a:ext uri="{FF2B5EF4-FFF2-40B4-BE49-F238E27FC236}">
                <a16:creationId xmlns:a16="http://schemas.microsoft.com/office/drawing/2014/main" id="{65F42D29-3823-5AC9-644B-0FC88A076924}"/>
              </a:ext>
            </a:extLst>
          </p:cNvPr>
          <p:cNvPicPr>
            <a:picLocks noChangeAspect="1"/>
          </p:cNvPicPr>
          <p:nvPr/>
        </p:nvPicPr>
        <p:blipFill>
          <a:blip r:embed="rId3"/>
          <a:srcRect/>
          <a:stretch/>
        </p:blipFill>
        <p:spPr>
          <a:xfrm rot="21146084">
            <a:off x="5090913" y="2857041"/>
            <a:ext cx="1489958" cy="1489958"/>
          </a:xfrm>
          <a:prstGeom prst="ellipse">
            <a:avLst/>
          </a:prstGeom>
        </p:spPr>
      </p:pic>
      <p:pic>
        <p:nvPicPr>
          <p:cNvPr id="6" name="Picture 5">
            <a:extLst>
              <a:ext uri="{FF2B5EF4-FFF2-40B4-BE49-F238E27FC236}">
                <a16:creationId xmlns:a16="http://schemas.microsoft.com/office/drawing/2014/main" id="{411370C0-55BC-B26A-1EAE-3EA04BE29573}"/>
              </a:ext>
            </a:extLst>
          </p:cNvPr>
          <p:cNvPicPr>
            <a:picLocks noChangeAspect="1"/>
          </p:cNvPicPr>
          <p:nvPr/>
        </p:nvPicPr>
        <p:blipFill>
          <a:blip r:embed="rId4"/>
          <a:srcRect/>
          <a:stretch/>
        </p:blipFill>
        <p:spPr>
          <a:xfrm>
            <a:off x="7292770" y="4006316"/>
            <a:ext cx="1473763" cy="1467856"/>
          </a:xfrm>
          <a:prstGeom prst="ellipse">
            <a:avLst/>
          </a:prstGeom>
        </p:spPr>
      </p:pic>
      <p:pic>
        <p:nvPicPr>
          <p:cNvPr id="7" name="Picture 6">
            <a:extLst>
              <a:ext uri="{FF2B5EF4-FFF2-40B4-BE49-F238E27FC236}">
                <a16:creationId xmlns:a16="http://schemas.microsoft.com/office/drawing/2014/main" id="{8AC6784B-9124-42B2-9D08-44AFE4BD8BA6}"/>
              </a:ext>
            </a:extLst>
          </p:cNvPr>
          <p:cNvPicPr>
            <a:picLocks noChangeAspect="1"/>
          </p:cNvPicPr>
          <p:nvPr/>
        </p:nvPicPr>
        <p:blipFill>
          <a:blip r:embed="rId5"/>
          <a:srcRect t="10160" b="10160"/>
          <a:stretch/>
        </p:blipFill>
        <p:spPr>
          <a:xfrm>
            <a:off x="7271541" y="1696612"/>
            <a:ext cx="1494992" cy="1489000"/>
          </a:xfrm>
          <a:prstGeom prst="ellipse">
            <a:avLst/>
          </a:prstGeom>
        </p:spPr>
      </p:pic>
      <p:pic>
        <p:nvPicPr>
          <p:cNvPr id="8" name="Picture 7">
            <a:extLst>
              <a:ext uri="{FF2B5EF4-FFF2-40B4-BE49-F238E27FC236}">
                <a16:creationId xmlns:a16="http://schemas.microsoft.com/office/drawing/2014/main" id="{F9339CD6-3EF0-6302-E5CE-6C473DFC97A1}"/>
              </a:ext>
            </a:extLst>
          </p:cNvPr>
          <p:cNvPicPr>
            <a:picLocks noChangeAspect="1"/>
          </p:cNvPicPr>
          <p:nvPr/>
        </p:nvPicPr>
        <p:blipFill>
          <a:blip r:embed="rId6"/>
          <a:srcRect l="1314" r="1314"/>
          <a:stretch/>
        </p:blipFill>
        <p:spPr>
          <a:xfrm>
            <a:off x="9622014" y="2896000"/>
            <a:ext cx="1443616" cy="1445051"/>
          </a:xfrm>
          <a:prstGeom prst="ellipse">
            <a:avLst/>
          </a:prstGeom>
        </p:spPr>
      </p:pic>
      <p:pic>
        <p:nvPicPr>
          <p:cNvPr id="9" name="Picture 8">
            <a:extLst>
              <a:ext uri="{FF2B5EF4-FFF2-40B4-BE49-F238E27FC236}">
                <a16:creationId xmlns:a16="http://schemas.microsoft.com/office/drawing/2014/main" id="{D00CA149-7711-0694-A399-D305405D4E72}"/>
              </a:ext>
            </a:extLst>
          </p:cNvPr>
          <p:cNvPicPr>
            <a:picLocks noChangeAspect="1"/>
          </p:cNvPicPr>
          <p:nvPr/>
        </p:nvPicPr>
        <p:blipFill>
          <a:blip r:embed="rId7"/>
          <a:stretch>
            <a:fillRect/>
          </a:stretch>
        </p:blipFill>
        <p:spPr>
          <a:xfrm>
            <a:off x="717934" y="1527060"/>
            <a:ext cx="1883435" cy="1880657"/>
          </a:xfrm>
          <a:prstGeom prst="ellipse">
            <a:avLst/>
          </a:prstGeom>
        </p:spPr>
      </p:pic>
      <p:sp>
        <p:nvSpPr>
          <p:cNvPr id="10" name="Subtitle 2">
            <a:extLst>
              <a:ext uri="{FF2B5EF4-FFF2-40B4-BE49-F238E27FC236}">
                <a16:creationId xmlns:a16="http://schemas.microsoft.com/office/drawing/2014/main" id="{5E19D67B-72DE-3525-8BAC-21565CEF380D}"/>
              </a:ext>
            </a:extLst>
          </p:cNvPr>
          <p:cNvSpPr txBox="1">
            <a:spLocks/>
          </p:cNvSpPr>
          <p:nvPr/>
        </p:nvSpPr>
        <p:spPr>
          <a:xfrm>
            <a:off x="7282157" y="3192031"/>
            <a:ext cx="1802394" cy="34980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lnSpcReduction="10000"/>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Alyssa L. Garcia</a:t>
            </a:r>
          </a:p>
        </p:txBody>
      </p:sp>
      <p:sp>
        <p:nvSpPr>
          <p:cNvPr id="11" name="Subtitle 2">
            <a:extLst>
              <a:ext uri="{FF2B5EF4-FFF2-40B4-BE49-F238E27FC236}">
                <a16:creationId xmlns:a16="http://schemas.microsoft.com/office/drawing/2014/main" id="{E6EC0490-7940-2890-EB00-71F937EC58C8}"/>
              </a:ext>
            </a:extLst>
          </p:cNvPr>
          <p:cNvSpPr txBox="1">
            <a:spLocks/>
          </p:cNvSpPr>
          <p:nvPr/>
        </p:nvSpPr>
        <p:spPr>
          <a:xfrm>
            <a:off x="7411400" y="3433053"/>
            <a:ext cx="1673150" cy="39264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err="1">
                <a:solidFill>
                  <a:schemeClr val="accent4">
                    <a:lumMod val="75000"/>
                  </a:schemeClr>
                </a:solidFill>
                <a:latin typeface="Abadi Extra Light" panose="020B0204020104020204" pitchFamily="34" charset="0"/>
              </a:rPr>
              <a:t>FrontEnd</a:t>
            </a:r>
            <a:endParaRPr lang="en-US" sz="1400">
              <a:solidFill>
                <a:schemeClr val="accent4">
                  <a:lumMod val="75000"/>
                </a:schemeClr>
              </a:solidFill>
              <a:latin typeface="Abadi Extra Light" panose="020B0204020104020204" pitchFamily="34" charset="0"/>
            </a:endParaRPr>
          </a:p>
        </p:txBody>
      </p:sp>
      <p:pic>
        <p:nvPicPr>
          <p:cNvPr id="12" name="Picture 11">
            <a:extLst>
              <a:ext uri="{FF2B5EF4-FFF2-40B4-BE49-F238E27FC236}">
                <a16:creationId xmlns:a16="http://schemas.microsoft.com/office/drawing/2014/main" id="{640D853B-91D6-EE03-AF4B-8DEA63AE5743}"/>
              </a:ext>
            </a:extLst>
          </p:cNvPr>
          <p:cNvPicPr>
            <a:picLocks noChangeAspect="1"/>
          </p:cNvPicPr>
          <p:nvPr/>
        </p:nvPicPr>
        <p:blipFill>
          <a:blip r:embed="rId8"/>
          <a:srcRect t="74" b="74"/>
          <a:stretch/>
        </p:blipFill>
        <p:spPr>
          <a:xfrm>
            <a:off x="812023" y="3701225"/>
            <a:ext cx="1789346" cy="1786707"/>
          </a:xfrm>
          <a:prstGeom prst="ellipse">
            <a:avLst/>
          </a:prstGeom>
        </p:spPr>
      </p:pic>
      <p:sp>
        <p:nvSpPr>
          <p:cNvPr id="13" name="Subtitle 2">
            <a:extLst>
              <a:ext uri="{FF2B5EF4-FFF2-40B4-BE49-F238E27FC236}">
                <a16:creationId xmlns:a16="http://schemas.microsoft.com/office/drawing/2014/main" id="{7447C207-BC24-CAF3-800B-2953726BBC1C}"/>
              </a:ext>
            </a:extLst>
          </p:cNvPr>
          <p:cNvSpPr txBox="1">
            <a:spLocks/>
          </p:cNvSpPr>
          <p:nvPr/>
        </p:nvSpPr>
        <p:spPr>
          <a:xfrm>
            <a:off x="9309392" y="4417272"/>
            <a:ext cx="2348025" cy="42693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Francesca Erin R. Camino</a:t>
            </a:r>
          </a:p>
        </p:txBody>
      </p:sp>
      <p:sp>
        <p:nvSpPr>
          <p:cNvPr id="31" name="Subtitle 2">
            <a:extLst>
              <a:ext uri="{FF2B5EF4-FFF2-40B4-BE49-F238E27FC236}">
                <a16:creationId xmlns:a16="http://schemas.microsoft.com/office/drawing/2014/main" id="{F839420E-D7DB-8BBF-18A9-613808BDC946}"/>
              </a:ext>
            </a:extLst>
          </p:cNvPr>
          <p:cNvSpPr txBox="1">
            <a:spLocks/>
          </p:cNvSpPr>
          <p:nvPr/>
        </p:nvSpPr>
        <p:spPr>
          <a:xfrm>
            <a:off x="9901181" y="4713471"/>
            <a:ext cx="1164449" cy="42693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Stakeholder</a:t>
            </a:r>
          </a:p>
        </p:txBody>
      </p:sp>
      <p:sp>
        <p:nvSpPr>
          <p:cNvPr id="32" name="Subtitle 2">
            <a:extLst>
              <a:ext uri="{FF2B5EF4-FFF2-40B4-BE49-F238E27FC236}">
                <a16:creationId xmlns:a16="http://schemas.microsoft.com/office/drawing/2014/main" id="{E2C0693D-8285-3E29-8E90-EB731834962F}"/>
              </a:ext>
            </a:extLst>
          </p:cNvPr>
          <p:cNvSpPr txBox="1">
            <a:spLocks/>
          </p:cNvSpPr>
          <p:nvPr/>
        </p:nvSpPr>
        <p:spPr>
          <a:xfrm>
            <a:off x="6939990" y="5487932"/>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Dan Michael C. Alfaras</a:t>
            </a:r>
          </a:p>
        </p:txBody>
      </p:sp>
      <p:sp>
        <p:nvSpPr>
          <p:cNvPr id="33" name="Subtitle 2">
            <a:extLst>
              <a:ext uri="{FF2B5EF4-FFF2-40B4-BE49-F238E27FC236}">
                <a16:creationId xmlns:a16="http://schemas.microsoft.com/office/drawing/2014/main" id="{1157194A-D29A-23EA-4AC5-30811D8F1928}"/>
              </a:ext>
            </a:extLst>
          </p:cNvPr>
          <p:cNvSpPr txBox="1">
            <a:spLocks/>
          </p:cNvSpPr>
          <p:nvPr/>
        </p:nvSpPr>
        <p:spPr>
          <a:xfrm>
            <a:off x="6939990" y="5762060"/>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Product Owner | Lead Developer</a:t>
            </a:r>
          </a:p>
        </p:txBody>
      </p:sp>
      <p:sp>
        <p:nvSpPr>
          <p:cNvPr id="34" name="Subtitle 2">
            <a:extLst>
              <a:ext uri="{FF2B5EF4-FFF2-40B4-BE49-F238E27FC236}">
                <a16:creationId xmlns:a16="http://schemas.microsoft.com/office/drawing/2014/main" id="{7861A967-634E-0196-7793-7B22C5C92F96}"/>
              </a:ext>
            </a:extLst>
          </p:cNvPr>
          <p:cNvSpPr txBox="1">
            <a:spLocks/>
          </p:cNvSpPr>
          <p:nvPr/>
        </p:nvSpPr>
        <p:spPr>
          <a:xfrm>
            <a:off x="5024994" y="4362544"/>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Andre O. Viernes</a:t>
            </a:r>
          </a:p>
        </p:txBody>
      </p:sp>
      <p:sp>
        <p:nvSpPr>
          <p:cNvPr id="35" name="Subtitle 2">
            <a:extLst>
              <a:ext uri="{FF2B5EF4-FFF2-40B4-BE49-F238E27FC236}">
                <a16:creationId xmlns:a16="http://schemas.microsoft.com/office/drawing/2014/main" id="{7113440B-A8BD-3AE4-C7F4-BE63596FACD8}"/>
              </a:ext>
            </a:extLst>
          </p:cNvPr>
          <p:cNvSpPr txBox="1">
            <a:spLocks/>
          </p:cNvSpPr>
          <p:nvPr/>
        </p:nvSpPr>
        <p:spPr>
          <a:xfrm>
            <a:off x="4780026" y="4610701"/>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Team Leader | Scrum Master</a:t>
            </a:r>
          </a:p>
        </p:txBody>
      </p:sp>
      <p:sp>
        <p:nvSpPr>
          <p:cNvPr id="36" name="Subtitle 2">
            <a:extLst>
              <a:ext uri="{FF2B5EF4-FFF2-40B4-BE49-F238E27FC236}">
                <a16:creationId xmlns:a16="http://schemas.microsoft.com/office/drawing/2014/main" id="{90577A97-F3BE-7BA9-FED0-C78E0980C0DA}"/>
              </a:ext>
            </a:extLst>
          </p:cNvPr>
          <p:cNvSpPr txBox="1">
            <a:spLocks/>
          </p:cNvSpPr>
          <p:nvPr/>
        </p:nvSpPr>
        <p:spPr>
          <a:xfrm>
            <a:off x="2645018" y="2199764"/>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Jo Anne M. de la Cuesta</a:t>
            </a:r>
          </a:p>
        </p:txBody>
      </p:sp>
      <p:sp>
        <p:nvSpPr>
          <p:cNvPr id="37" name="Subtitle 2">
            <a:extLst>
              <a:ext uri="{FF2B5EF4-FFF2-40B4-BE49-F238E27FC236}">
                <a16:creationId xmlns:a16="http://schemas.microsoft.com/office/drawing/2014/main" id="{A835E3E1-B060-7BD1-49FE-26EEC1834978}"/>
              </a:ext>
            </a:extLst>
          </p:cNvPr>
          <p:cNvSpPr txBox="1">
            <a:spLocks/>
          </p:cNvSpPr>
          <p:nvPr/>
        </p:nvSpPr>
        <p:spPr>
          <a:xfrm>
            <a:off x="2623789" y="2469882"/>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Project Adviser</a:t>
            </a:r>
          </a:p>
        </p:txBody>
      </p:sp>
      <p:sp>
        <p:nvSpPr>
          <p:cNvPr id="38" name="Subtitle 2">
            <a:extLst>
              <a:ext uri="{FF2B5EF4-FFF2-40B4-BE49-F238E27FC236}">
                <a16:creationId xmlns:a16="http://schemas.microsoft.com/office/drawing/2014/main" id="{54B307F4-0927-4D6D-9489-D1FD9C735DCB}"/>
              </a:ext>
            </a:extLst>
          </p:cNvPr>
          <p:cNvSpPr txBox="1">
            <a:spLocks/>
          </p:cNvSpPr>
          <p:nvPr/>
        </p:nvSpPr>
        <p:spPr>
          <a:xfrm>
            <a:off x="2532572" y="3762588"/>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Roselle Wednesday Gardon</a:t>
            </a:r>
          </a:p>
        </p:txBody>
      </p:sp>
      <p:sp>
        <p:nvSpPr>
          <p:cNvPr id="39" name="Subtitle 2">
            <a:extLst>
              <a:ext uri="{FF2B5EF4-FFF2-40B4-BE49-F238E27FC236}">
                <a16:creationId xmlns:a16="http://schemas.microsoft.com/office/drawing/2014/main" id="{AE5FE938-19E4-3B31-1BA5-C65C800A7876}"/>
              </a:ext>
            </a:extLst>
          </p:cNvPr>
          <p:cNvSpPr txBox="1">
            <a:spLocks/>
          </p:cNvSpPr>
          <p:nvPr/>
        </p:nvSpPr>
        <p:spPr>
          <a:xfrm>
            <a:off x="2569986" y="4054790"/>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Project Consultant</a:t>
            </a:r>
          </a:p>
        </p:txBody>
      </p:sp>
    </p:spTree>
    <p:extLst>
      <p:ext uri="{BB962C8B-B14F-4D97-AF65-F5344CB8AC3E}">
        <p14:creationId xmlns:p14="http://schemas.microsoft.com/office/powerpoint/2010/main" val="2994166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4805977"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3261450" y="163119"/>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212767" y="18802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774813" y="21150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sp>
        <p:nvSpPr>
          <p:cNvPr id="14" name="TextBox 13">
            <a:extLst>
              <a:ext uri="{FF2B5EF4-FFF2-40B4-BE49-F238E27FC236}">
                <a16:creationId xmlns:a16="http://schemas.microsoft.com/office/drawing/2014/main" id="{761271AD-CD03-A5CD-05A0-6D0EA913FDB7}"/>
              </a:ext>
            </a:extLst>
          </p:cNvPr>
          <p:cNvSpPr txBox="1"/>
          <p:nvPr/>
        </p:nvSpPr>
        <p:spPr>
          <a:xfrm>
            <a:off x="841847" y="1094368"/>
            <a:ext cx="1099899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prstClr val="black"/>
                </a:solidFill>
                <a:latin typeface="Georgia Pro" panose="02040502050405020303" pitchFamily="18" charset="0"/>
              </a:rPr>
              <a:t>D7 Auto Service center Background</a:t>
            </a:r>
            <a:endParaRPr kumimoji="0" lang="en-US" sz="3200" b="0" i="0" u="none" strike="noStrike" kern="1200" cap="none" spc="0" normalizeH="0" baseline="0" noProof="0">
              <a:ln>
                <a:noFill/>
              </a:ln>
              <a:solidFill>
                <a:prstClr val="black"/>
              </a:solidFill>
              <a:effectLst/>
              <a:uLnTx/>
              <a:uFillTx/>
              <a:latin typeface="Georgia Pro" panose="02040502050405020303" pitchFamily="18" charset="0"/>
              <a:ea typeface="+mn-ea"/>
              <a:cs typeface="+mn-cs"/>
            </a:endParaRPr>
          </a:p>
        </p:txBody>
      </p:sp>
      <p:cxnSp>
        <p:nvCxnSpPr>
          <p:cNvPr id="15" name="Straight Connector 14">
            <a:extLst>
              <a:ext uri="{FF2B5EF4-FFF2-40B4-BE49-F238E27FC236}">
                <a16:creationId xmlns:a16="http://schemas.microsoft.com/office/drawing/2014/main" id="{D181E930-7541-262A-3DE7-B6FA4CDB81D1}"/>
              </a:ext>
            </a:extLst>
          </p:cNvPr>
          <p:cNvCxnSpPr>
            <a:cxnSpLocks/>
          </p:cNvCxnSpPr>
          <p:nvPr/>
        </p:nvCxnSpPr>
        <p:spPr>
          <a:xfrm>
            <a:off x="10288611" y="3217744"/>
            <a:ext cx="1401365" cy="0"/>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91DA30-589F-8619-D579-F96679EDFCFF}"/>
              </a:ext>
            </a:extLst>
          </p:cNvPr>
          <p:cNvCxnSpPr>
            <a:cxnSpLocks/>
            <a:stCxn id="44" idx="3"/>
            <a:endCxn id="46" idx="1"/>
          </p:cNvCxnSpPr>
          <p:nvPr/>
        </p:nvCxnSpPr>
        <p:spPr>
          <a:xfrm flipV="1">
            <a:off x="7929771" y="3190437"/>
            <a:ext cx="907364" cy="4842"/>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695173B-3DB7-FCFE-F52C-8D802395CD32}"/>
              </a:ext>
            </a:extLst>
          </p:cNvPr>
          <p:cNvSpPr/>
          <p:nvPr/>
        </p:nvSpPr>
        <p:spPr>
          <a:xfrm>
            <a:off x="2072652" y="2676946"/>
            <a:ext cx="1451100" cy="1028359"/>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ubtitle 2">
            <a:extLst>
              <a:ext uri="{FF2B5EF4-FFF2-40B4-BE49-F238E27FC236}">
                <a16:creationId xmlns:a16="http://schemas.microsoft.com/office/drawing/2014/main" id="{2B9700FA-D7EA-00E3-3E74-630CFA13FBC1}"/>
              </a:ext>
            </a:extLst>
          </p:cNvPr>
          <p:cNvSpPr txBox="1">
            <a:spLocks/>
          </p:cNvSpPr>
          <p:nvPr/>
        </p:nvSpPr>
        <p:spPr>
          <a:xfrm>
            <a:off x="1423631" y="2830266"/>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D7 Auto </a:t>
            </a:r>
          </a:p>
          <a:p>
            <a:pPr>
              <a:lnSpc>
                <a:spcPct val="110000"/>
              </a:lnSpc>
              <a:spcBef>
                <a:spcPts val="0"/>
              </a:spcBef>
            </a:pPr>
            <a:r>
              <a:rPr lang="en-US" sz="1800">
                <a:latin typeface="Abadi Extra Light" panose="020B0204020104020204" pitchFamily="34" charset="0"/>
              </a:rPr>
              <a:t>Service Center</a:t>
            </a:r>
          </a:p>
        </p:txBody>
      </p:sp>
      <p:sp>
        <p:nvSpPr>
          <p:cNvPr id="42" name="Rectangle 41">
            <a:extLst>
              <a:ext uri="{FF2B5EF4-FFF2-40B4-BE49-F238E27FC236}">
                <a16:creationId xmlns:a16="http://schemas.microsoft.com/office/drawing/2014/main" id="{04CF59A1-33B8-D348-1864-538E92A39EA2}"/>
              </a:ext>
            </a:extLst>
          </p:cNvPr>
          <p:cNvSpPr/>
          <p:nvPr/>
        </p:nvSpPr>
        <p:spPr>
          <a:xfrm>
            <a:off x="4233463" y="2676256"/>
            <a:ext cx="1457069" cy="1028359"/>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ubtitle 2">
            <a:extLst>
              <a:ext uri="{FF2B5EF4-FFF2-40B4-BE49-F238E27FC236}">
                <a16:creationId xmlns:a16="http://schemas.microsoft.com/office/drawing/2014/main" id="{3383F481-A98A-6CC8-C17B-31A38CDEC2DB}"/>
              </a:ext>
            </a:extLst>
          </p:cNvPr>
          <p:cNvSpPr txBox="1">
            <a:spLocks/>
          </p:cNvSpPr>
          <p:nvPr/>
        </p:nvSpPr>
        <p:spPr>
          <a:xfrm>
            <a:off x="3590411" y="2830266"/>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Anne Sydney</a:t>
            </a:r>
          </a:p>
          <a:p>
            <a:pPr>
              <a:lnSpc>
                <a:spcPct val="110000"/>
              </a:lnSpc>
              <a:spcBef>
                <a:spcPts val="0"/>
              </a:spcBef>
            </a:pPr>
            <a:r>
              <a:rPr lang="en-US" sz="1900">
                <a:latin typeface="Abadi Extra Light" panose="020B0204020104020204" pitchFamily="34" charset="0"/>
              </a:rPr>
              <a:t>Simpelo</a:t>
            </a:r>
          </a:p>
        </p:txBody>
      </p:sp>
      <p:sp>
        <p:nvSpPr>
          <p:cNvPr id="44" name="Rectangle 43">
            <a:extLst>
              <a:ext uri="{FF2B5EF4-FFF2-40B4-BE49-F238E27FC236}">
                <a16:creationId xmlns:a16="http://schemas.microsoft.com/office/drawing/2014/main" id="{3369C774-5C0B-14BF-3938-50BC1494920A}"/>
              </a:ext>
            </a:extLst>
          </p:cNvPr>
          <p:cNvSpPr/>
          <p:nvPr/>
        </p:nvSpPr>
        <p:spPr>
          <a:xfrm>
            <a:off x="6478295" y="2655116"/>
            <a:ext cx="1451476" cy="1080325"/>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ubtitle 2">
            <a:extLst>
              <a:ext uri="{FF2B5EF4-FFF2-40B4-BE49-F238E27FC236}">
                <a16:creationId xmlns:a16="http://schemas.microsoft.com/office/drawing/2014/main" id="{037AC1B0-4462-EDFB-9FDE-10A943CE669D}"/>
              </a:ext>
            </a:extLst>
          </p:cNvPr>
          <p:cNvSpPr txBox="1">
            <a:spLocks/>
          </p:cNvSpPr>
          <p:nvPr/>
        </p:nvSpPr>
        <p:spPr>
          <a:xfrm>
            <a:off x="5816112" y="2830266"/>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16 years in</a:t>
            </a:r>
          </a:p>
          <a:p>
            <a:pPr>
              <a:lnSpc>
                <a:spcPct val="110000"/>
              </a:lnSpc>
              <a:spcBef>
                <a:spcPts val="0"/>
              </a:spcBef>
            </a:pPr>
            <a:r>
              <a:rPr lang="en-US" sz="1900">
                <a:latin typeface="Abadi Extra Light" panose="020B0204020104020204" pitchFamily="34" charset="0"/>
              </a:rPr>
              <a:t>the industry</a:t>
            </a:r>
          </a:p>
        </p:txBody>
      </p:sp>
      <p:sp>
        <p:nvSpPr>
          <p:cNvPr id="46" name="Rectangle 45">
            <a:extLst>
              <a:ext uri="{FF2B5EF4-FFF2-40B4-BE49-F238E27FC236}">
                <a16:creationId xmlns:a16="http://schemas.microsoft.com/office/drawing/2014/main" id="{9095D53B-09E9-530A-4CF7-4238A6E21516}"/>
              </a:ext>
            </a:extLst>
          </p:cNvPr>
          <p:cNvSpPr/>
          <p:nvPr/>
        </p:nvSpPr>
        <p:spPr>
          <a:xfrm>
            <a:off x="8837135" y="2641630"/>
            <a:ext cx="1451476" cy="1097613"/>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ubtitle 2">
            <a:extLst>
              <a:ext uri="{FF2B5EF4-FFF2-40B4-BE49-F238E27FC236}">
                <a16:creationId xmlns:a16="http://schemas.microsoft.com/office/drawing/2014/main" id="{EDE9141C-A18C-5718-9B73-93B218426945}"/>
              </a:ext>
            </a:extLst>
          </p:cNvPr>
          <p:cNvSpPr txBox="1">
            <a:spLocks/>
          </p:cNvSpPr>
          <p:nvPr/>
        </p:nvSpPr>
        <p:spPr>
          <a:xfrm>
            <a:off x="8194083" y="2649004"/>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FB as</a:t>
            </a:r>
          </a:p>
          <a:p>
            <a:pPr>
              <a:lnSpc>
                <a:spcPct val="110000"/>
              </a:lnSpc>
              <a:spcBef>
                <a:spcPts val="0"/>
              </a:spcBef>
            </a:pPr>
            <a:r>
              <a:rPr lang="en-US" sz="1900">
                <a:latin typeface="Abadi Extra Light" panose="020B0204020104020204" pitchFamily="34" charset="0"/>
              </a:rPr>
              <a:t>Platform &amp;</a:t>
            </a:r>
          </a:p>
          <a:p>
            <a:pPr>
              <a:lnSpc>
                <a:spcPct val="110000"/>
              </a:lnSpc>
              <a:spcBef>
                <a:spcPts val="0"/>
              </a:spcBef>
            </a:pPr>
            <a:r>
              <a:rPr lang="en-US" sz="1800">
                <a:latin typeface="Abadi Extra Light" panose="020B0204020104020204" pitchFamily="34" charset="0"/>
              </a:rPr>
              <a:t>onsite</a:t>
            </a:r>
            <a:r>
              <a:rPr lang="en-US" sz="1900">
                <a:latin typeface="Abadi Extra Light" panose="020B0204020104020204" pitchFamily="34" charset="0"/>
              </a:rPr>
              <a:t> services</a:t>
            </a:r>
          </a:p>
        </p:txBody>
      </p:sp>
      <p:cxnSp>
        <p:nvCxnSpPr>
          <p:cNvPr id="48" name="Straight Connector 47">
            <a:extLst>
              <a:ext uri="{FF2B5EF4-FFF2-40B4-BE49-F238E27FC236}">
                <a16:creationId xmlns:a16="http://schemas.microsoft.com/office/drawing/2014/main" id="{0213A51F-FC98-880A-4947-984F1658D496}"/>
              </a:ext>
            </a:extLst>
          </p:cNvPr>
          <p:cNvCxnSpPr>
            <a:cxnSpLocks/>
            <a:stCxn id="40" idx="3"/>
            <a:endCxn id="42" idx="1"/>
          </p:cNvCxnSpPr>
          <p:nvPr/>
        </p:nvCxnSpPr>
        <p:spPr>
          <a:xfrm flipV="1">
            <a:off x="3523752" y="3190436"/>
            <a:ext cx="709711" cy="690"/>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4E93ED-548C-4C3A-68EB-96D481F43AFE}"/>
              </a:ext>
            </a:extLst>
          </p:cNvPr>
          <p:cNvCxnSpPr>
            <a:cxnSpLocks/>
            <a:stCxn id="42" idx="3"/>
            <a:endCxn id="44" idx="1"/>
          </p:cNvCxnSpPr>
          <p:nvPr/>
        </p:nvCxnSpPr>
        <p:spPr>
          <a:xfrm>
            <a:off x="5690532" y="3190436"/>
            <a:ext cx="787763" cy="4843"/>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sp>
        <p:nvSpPr>
          <p:cNvPr id="50" name="Subtitle 2">
            <a:extLst>
              <a:ext uri="{FF2B5EF4-FFF2-40B4-BE49-F238E27FC236}">
                <a16:creationId xmlns:a16="http://schemas.microsoft.com/office/drawing/2014/main" id="{6BD17050-17BB-5F45-0C25-80ED32EFC5D9}"/>
              </a:ext>
            </a:extLst>
          </p:cNvPr>
          <p:cNvSpPr txBox="1">
            <a:spLocks/>
          </p:cNvSpPr>
          <p:nvPr/>
        </p:nvSpPr>
        <p:spPr>
          <a:xfrm>
            <a:off x="1446001" y="1851129"/>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Automobile Repair </a:t>
            </a:r>
          </a:p>
          <a:p>
            <a:pPr>
              <a:lnSpc>
                <a:spcPct val="110000"/>
              </a:lnSpc>
              <a:spcBef>
                <a:spcPts val="0"/>
              </a:spcBef>
            </a:pPr>
            <a:r>
              <a:rPr lang="en-US" sz="1800">
                <a:latin typeface="Abadi Extra Light" panose="020B0204020104020204" pitchFamily="34" charset="0"/>
              </a:rPr>
              <a:t>Industry</a:t>
            </a:r>
          </a:p>
        </p:txBody>
      </p:sp>
      <p:pic>
        <p:nvPicPr>
          <p:cNvPr id="51" name="Picture 50" descr="A picture containing text&#10;&#10;Description automatically generated">
            <a:extLst>
              <a:ext uri="{FF2B5EF4-FFF2-40B4-BE49-F238E27FC236}">
                <a16:creationId xmlns:a16="http://schemas.microsoft.com/office/drawing/2014/main" id="{B7121AEA-3125-4020-9779-C167A3518397}"/>
              </a:ext>
            </a:extLst>
          </p:cNvPr>
          <p:cNvPicPr>
            <a:picLocks noChangeAspect="1"/>
          </p:cNvPicPr>
          <p:nvPr/>
        </p:nvPicPr>
        <p:blipFill rotWithShape="1">
          <a:blip r:embed="rId3"/>
          <a:srcRect t="7399" b="25168"/>
          <a:stretch/>
        </p:blipFill>
        <p:spPr>
          <a:xfrm>
            <a:off x="2063886" y="4030611"/>
            <a:ext cx="1457069" cy="1746746"/>
          </a:xfrm>
          <a:prstGeom prst="rect">
            <a:avLst/>
          </a:prstGeom>
          <a:ln w="28575">
            <a:solidFill>
              <a:srgbClr val="F8CE7E"/>
            </a:solidFill>
          </a:ln>
        </p:spPr>
      </p:pic>
      <p:pic>
        <p:nvPicPr>
          <p:cNvPr id="52" name="Picture 51">
            <a:extLst>
              <a:ext uri="{FF2B5EF4-FFF2-40B4-BE49-F238E27FC236}">
                <a16:creationId xmlns:a16="http://schemas.microsoft.com/office/drawing/2014/main" id="{00FD79CD-1121-9E29-3731-D1038B90CB1F}"/>
              </a:ext>
            </a:extLst>
          </p:cNvPr>
          <p:cNvPicPr>
            <a:picLocks noChangeAspect="1"/>
          </p:cNvPicPr>
          <p:nvPr/>
        </p:nvPicPr>
        <p:blipFill>
          <a:blip r:embed="rId4"/>
          <a:srcRect t="10020" b="10020"/>
          <a:stretch/>
        </p:blipFill>
        <p:spPr>
          <a:xfrm>
            <a:off x="4230666" y="4030611"/>
            <a:ext cx="1457069" cy="1746746"/>
          </a:xfrm>
          <a:prstGeom prst="rect">
            <a:avLst/>
          </a:prstGeom>
          <a:ln w="28575">
            <a:solidFill>
              <a:srgbClr val="F8CE7E"/>
            </a:solidFill>
          </a:ln>
        </p:spPr>
      </p:pic>
      <p:pic>
        <p:nvPicPr>
          <p:cNvPr id="53" name="Picture 52">
            <a:extLst>
              <a:ext uri="{FF2B5EF4-FFF2-40B4-BE49-F238E27FC236}">
                <a16:creationId xmlns:a16="http://schemas.microsoft.com/office/drawing/2014/main" id="{A222C6FF-5A78-0D38-C8A7-945D71416987}"/>
              </a:ext>
            </a:extLst>
          </p:cNvPr>
          <p:cNvPicPr>
            <a:picLocks noChangeAspect="1"/>
          </p:cNvPicPr>
          <p:nvPr/>
        </p:nvPicPr>
        <p:blipFill>
          <a:blip r:embed="rId5"/>
          <a:srcRect t="16284" b="16284"/>
          <a:stretch/>
        </p:blipFill>
        <p:spPr>
          <a:xfrm>
            <a:off x="6478295" y="4030611"/>
            <a:ext cx="1457069" cy="1746746"/>
          </a:xfrm>
          <a:prstGeom prst="rect">
            <a:avLst/>
          </a:prstGeom>
          <a:ln w="28575">
            <a:solidFill>
              <a:srgbClr val="F8CE7E"/>
            </a:solidFill>
          </a:ln>
        </p:spPr>
      </p:pic>
      <p:pic>
        <p:nvPicPr>
          <p:cNvPr id="54" name="Picture 53">
            <a:extLst>
              <a:ext uri="{FF2B5EF4-FFF2-40B4-BE49-F238E27FC236}">
                <a16:creationId xmlns:a16="http://schemas.microsoft.com/office/drawing/2014/main" id="{8DE8C5E2-517D-E187-5BA1-53BFA326552C}"/>
              </a:ext>
            </a:extLst>
          </p:cNvPr>
          <p:cNvPicPr>
            <a:picLocks noChangeAspect="1"/>
          </p:cNvPicPr>
          <p:nvPr/>
        </p:nvPicPr>
        <p:blipFill rotWithShape="1">
          <a:blip r:embed="rId6"/>
          <a:srcRect l="14867" r="43729"/>
          <a:stretch/>
        </p:blipFill>
        <p:spPr>
          <a:xfrm>
            <a:off x="8831542" y="4030611"/>
            <a:ext cx="1457069" cy="1746746"/>
          </a:xfrm>
          <a:prstGeom prst="rect">
            <a:avLst/>
          </a:prstGeom>
          <a:ln w="28575">
            <a:solidFill>
              <a:srgbClr val="F8CE7E"/>
            </a:solidFill>
          </a:ln>
        </p:spPr>
      </p:pic>
      <p:cxnSp>
        <p:nvCxnSpPr>
          <p:cNvPr id="56" name="Straight Connector 55">
            <a:extLst>
              <a:ext uri="{FF2B5EF4-FFF2-40B4-BE49-F238E27FC236}">
                <a16:creationId xmlns:a16="http://schemas.microsoft.com/office/drawing/2014/main" id="{8640420A-1C92-0F1D-874C-A53C9D35FDE8}"/>
              </a:ext>
            </a:extLst>
          </p:cNvPr>
          <p:cNvCxnSpPr>
            <a:cxnSpLocks/>
            <a:endCxn id="40" idx="1"/>
          </p:cNvCxnSpPr>
          <p:nvPr/>
        </p:nvCxnSpPr>
        <p:spPr>
          <a:xfrm flipV="1">
            <a:off x="459436" y="3191126"/>
            <a:ext cx="1613216" cy="16769"/>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166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0-#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p:tgtEl>
                                          <p:spTgt spid="48"/>
                                        </p:tgtEl>
                                        <p:attrNameLst>
                                          <p:attrName>ppt_x</p:attrName>
                                        </p:attrNameLst>
                                      </p:cBhvr>
                                      <p:tavLst>
                                        <p:tav tm="0">
                                          <p:val>
                                            <p:strVal val="#ppt_x-#ppt_w*1.125000"/>
                                          </p:val>
                                        </p:tav>
                                        <p:tav tm="100000">
                                          <p:val>
                                            <p:strVal val="#ppt_x"/>
                                          </p:val>
                                        </p:tav>
                                      </p:tavLst>
                                    </p:anim>
                                    <p:animEffect transition="in" filter="wipe(right)">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 calcmode="lin" valueType="num">
                                      <p:cBhvr additive="base">
                                        <p:cTn id="59" dur="500"/>
                                        <p:tgtEl>
                                          <p:spTgt spid="49"/>
                                        </p:tgtEl>
                                        <p:attrNameLst>
                                          <p:attrName>ppt_x</p:attrName>
                                        </p:attrNameLst>
                                      </p:cBhvr>
                                      <p:tavLst>
                                        <p:tav tm="0">
                                          <p:val>
                                            <p:strVal val="#ppt_x-#ppt_w*1.125000"/>
                                          </p:val>
                                        </p:tav>
                                        <p:tav tm="100000">
                                          <p:val>
                                            <p:strVal val="#ppt_x"/>
                                          </p:val>
                                        </p:tav>
                                      </p:tavLst>
                                    </p:anim>
                                    <p:animEffect transition="in" filter="wipe(righ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p:tgtEl>
                                          <p:spTgt spid="39"/>
                                        </p:tgtEl>
                                        <p:attrNameLst>
                                          <p:attrName>ppt_x</p:attrName>
                                        </p:attrNameLst>
                                      </p:cBhvr>
                                      <p:tavLst>
                                        <p:tav tm="0">
                                          <p:val>
                                            <p:strVal val="#ppt_x-#ppt_w*1.125000"/>
                                          </p:val>
                                        </p:tav>
                                        <p:tav tm="100000">
                                          <p:val>
                                            <p:strVal val="#ppt_x"/>
                                          </p:val>
                                        </p:tav>
                                      </p:tavLst>
                                    </p:anim>
                                    <p:animEffect transition="in" filter="wipe(right)">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8" fill="hold" nodeType="clickEffect">
                                  <p:stCondLst>
                                    <p:cond delay="0"/>
                                  </p:stCondLst>
                                  <p:childTnLst>
                                    <p:set>
                                      <p:cBhvr>
                                        <p:cTn id="100" dur="1" fill="hold">
                                          <p:stCondLst>
                                            <p:cond delay="0"/>
                                          </p:stCondLst>
                                        </p:cTn>
                                        <p:tgtEl>
                                          <p:spTgt spid="15"/>
                                        </p:tgtEl>
                                        <p:attrNameLst>
                                          <p:attrName>style.visibility</p:attrName>
                                        </p:attrNameLst>
                                      </p:cBhvr>
                                      <p:to>
                                        <p:strVal val="visible"/>
                                      </p:to>
                                    </p:set>
                                    <p:anim calcmode="lin" valueType="num">
                                      <p:cBhvr additive="base">
                                        <p:cTn id="101" dur="500"/>
                                        <p:tgtEl>
                                          <p:spTgt spid="15"/>
                                        </p:tgtEl>
                                        <p:attrNameLst>
                                          <p:attrName>ppt_x</p:attrName>
                                        </p:attrNameLst>
                                      </p:cBhvr>
                                      <p:tavLst>
                                        <p:tav tm="0">
                                          <p:val>
                                            <p:strVal val="#ppt_x-#ppt_w*1.125000"/>
                                          </p:val>
                                        </p:tav>
                                        <p:tav tm="100000">
                                          <p:val>
                                            <p:strVal val="#ppt_x"/>
                                          </p:val>
                                        </p:tav>
                                      </p:tavLst>
                                    </p:anim>
                                    <p:animEffect transition="in" filter="wipe(right)">
                                      <p:cBhvr>
                                        <p:cTn id="10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animBg="1"/>
      <p:bldP spid="41" grpId="0"/>
      <p:bldP spid="42" grpId="0" animBg="1"/>
      <p:bldP spid="43" grpId="0"/>
      <p:bldP spid="44" grpId="0" animBg="1"/>
      <p:bldP spid="45" grpId="0"/>
      <p:bldP spid="46" grpId="0" animBg="1"/>
      <p:bldP spid="47"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4805977"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3261450" y="163119"/>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212767" y="18802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774813" y="21150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pic>
        <p:nvPicPr>
          <p:cNvPr id="39" name="Picture 38" descr="A picture containing vector graphics&#10;&#10;Description automatically generated">
            <a:extLst>
              <a:ext uri="{FF2B5EF4-FFF2-40B4-BE49-F238E27FC236}">
                <a16:creationId xmlns:a16="http://schemas.microsoft.com/office/drawing/2014/main" id="{87E1F203-CB41-6ABC-E216-B6AF47C8B9F2}"/>
              </a:ext>
            </a:extLst>
          </p:cNvPr>
          <p:cNvPicPr>
            <a:picLocks noChangeAspect="1"/>
          </p:cNvPicPr>
          <p:nvPr/>
        </p:nvPicPr>
        <p:blipFill>
          <a:blip r:embed="rId3"/>
          <a:stretch>
            <a:fillRect/>
          </a:stretch>
        </p:blipFill>
        <p:spPr>
          <a:xfrm>
            <a:off x="841847" y="1322171"/>
            <a:ext cx="4902940" cy="3681629"/>
          </a:xfrm>
          <a:prstGeom prst="rect">
            <a:avLst/>
          </a:prstGeom>
        </p:spPr>
      </p:pic>
      <p:sp>
        <p:nvSpPr>
          <p:cNvPr id="40" name="TextBox 39">
            <a:extLst>
              <a:ext uri="{FF2B5EF4-FFF2-40B4-BE49-F238E27FC236}">
                <a16:creationId xmlns:a16="http://schemas.microsoft.com/office/drawing/2014/main" id="{62DA351F-618F-CE2D-792C-C4E090797CCC}"/>
              </a:ext>
            </a:extLst>
          </p:cNvPr>
          <p:cNvSpPr txBox="1"/>
          <p:nvPr/>
        </p:nvSpPr>
        <p:spPr>
          <a:xfrm>
            <a:off x="2607725" y="2624376"/>
            <a:ext cx="10998994"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What is the current system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D7 Auto Service center?</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350490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4805977"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3261450" y="163119"/>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212767" y="18802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774813" y="21150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pic>
        <p:nvPicPr>
          <p:cNvPr id="5" name="Picture 4">
            <a:extLst>
              <a:ext uri="{FF2B5EF4-FFF2-40B4-BE49-F238E27FC236}">
                <a16:creationId xmlns:a16="http://schemas.microsoft.com/office/drawing/2014/main" id="{44367648-795F-B4AF-72F0-9E10DD49003D}"/>
              </a:ext>
            </a:extLst>
          </p:cNvPr>
          <p:cNvPicPr>
            <a:picLocks noChangeAspect="1"/>
          </p:cNvPicPr>
          <p:nvPr/>
        </p:nvPicPr>
        <p:blipFill>
          <a:blip r:embed="rId3"/>
          <a:srcRect/>
          <a:stretch/>
        </p:blipFill>
        <p:spPr>
          <a:xfrm rot="21146084">
            <a:off x="17282913" y="2878324"/>
            <a:ext cx="1489958" cy="1489958"/>
          </a:xfrm>
          <a:prstGeom prst="ellipse">
            <a:avLst/>
          </a:prstGeom>
        </p:spPr>
      </p:pic>
      <p:pic>
        <p:nvPicPr>
          <p:cNvPr id="6" name="Picture 5">
            <a:extLst>
              <a:ext uri="{FF2B5EF4-FFF2-40B4-BE49-F238E27FC236}">
                <a16:creationId xmlns:a16="http://schemas.microsoft.com/office/drawing/2014/main" id="{33D00E45-6CE6-154C-8B65-9AD5F70177B9}"/>
              </a:ext>
            </a:extLst>
          </p:cNvPr>
          <p:cNvPicPr>
            <a:picLocks noChangeAspect="1"/>
          </p:cNvPicPr>
          <p:nvPr/>
        </p:nvPicPr>
        <p:blipFill>
          <a:blip r:embed="rId4"/>
          <a:srcRect/>
          <a:stretch/>
        </p:blipFill>
        <p:spPr>
          <a:xfrm>
            <a:off x="19484770" y="4027599"/>
            <a:ext cx="1473763" cy="1467856"/>
          </a:xfrm>
          <a:prstGeom prst="ellipse">
            <a:avLst/>
          </a:prstGeom>
        </p:spPr>
      </p:pic>
      <p:pic>
        <p:nvPicPr>
          <p:cNvPr id="7" name="Picture 6">
            <a:extLst>
              <a:ext uri="{FF2B5EF4-FFF2-40B4-BE49-F238E27FC236}">
                <a16:creationId xmlns:a16="http://schemas.microsoft.com/office/drawing/2014/main" id="{78CE87DD-E994-59A7-27EB-EFAED5CC71EA}"/>
              </a:ext>
            </a:extLst>
          </p:cNvPr>
          <p:cNvPicPr>
            <a:picLocks noChangeAspect="1"/>
          </p:cNvPicPr>
          <p:nvPr/>
        </p:nvPicPr>
        <p:blipFill>
          <a:blip r:embed="rId5"/>
          <a:srcRect t="10160" b="10160"/>
          <a:stretch/>
        </p:blipFill>
        <p:spPr>
          <a:xfrm>
            <a:off x="19463541" y="1717895"/>
            <a:ext cx="1494992" cy="1489000"/>
          </a:xfrm>
          <a:prstGeom prst="ellipse">
            <a:avLst/>
          </a:prstGeom>
        </p:spPr>
      </p:pic>
      <p:pic>
        <p:nvPicPr>
          <p:cNvPr id="8" name="Picture 7">
            <a:extLst>
              <a:ext uri="{FF2B5EF4-FFF2-40B4-BE49-F238E27FC236}">
                <a16:creationId xmlns:a16="http://schemas.microsoft.com/office/drawing/2014/main" id="{E0231C15-2C6E-8E7E-30A5-A6EA3171BB3A}"/>
              </a:ext>
            </a:extLst>
          </p:cNvPr>
          <p:cNvPicPr>
            <a:picLocks noChangeAspect="1"/>
          </p:cNvPicPr>
          <p:nvPr/>
        </p:nvPicPr>
        <p:blipFill>
          <a:blip r:embed="rId6"/>
          <a:srcRect l="1314" r="1314"/>
          <a:stretch/>
        </p:blipFill>
        <p:spPr>
          <a:xfrm>
            <a:off x="21814014" y="2917283"/>
            <a:ext cx="1443616" cy="1445051"/>
          </a:xfrm>
          <a:prstGeom prst="ellipse">
            <a:avLst/>
          </a:prstGeom>
        </p:spPr>
      </p:pic>
      <p:pic>
        <p:nvPicPr>
          <p:cNvPr id="9" name="Picture 8">
            <a:extLst>
              <a:ext uri="{FF2B5EF4-FFF2-40B4-BE49-F238E27FC236}">
                <a16:creationId xmlns:a16="http://schemas.microsoft.com/office/drawing/2014/main" id="{23FC700D-6393-589E-8FAF-B7C2C191FF09}"/>
              </a:ext>
            </a:extLst>
          </p:cNvPr>
          <p:cNvPicPr>
            <a:picLocks noChangeAspect="1"/>
          </p:cNvPicPr>
          <p:nvPr/>
        </p:nvPicPr>
        <p:blipFill>
          <a:blip r:embed="rId7"/>
          <a:stretch>
            <a:fillRect/>
          </a:stretch>
        </p:blipFill>
        <p:spPr>
          <a:xfrm>
            <a:off x="12797410" y="1435985"/>
            <a:ext cx="1995959" cy="1993015"/>
          </a:xfrm>
          <a:prstGeom prst="ellipse">
            <a:avLst/>
          </a:prstGeom>
        </p:spPr>
      </p:pic>
      <p:sp>
        <p:nvSpPr>
          <p:cNvPr id="10" name="Subtitle 2">
            <a:extLst>
              <a:ext uri="{FF2B5EF4-FFF2-40B4-BE49-F238E27FC236}">
                <a16:creationId xmlns:a16="http://schemas.microsoft.com/office/drawing/2014/main" id="{16E1D8A0-F8F5-189B-C558-5F2CAD4B0ECF}"/>
              </a:ext>
            </a:extLst>
          </p:cNvPr>
          <p:cNvSpPr txBox="1">
            <a:spLocks/>
          </p:cNvSpPr>
          <p:nvPr/>
        </p:nvSpPr>
        <p:spPr>
          <a:xfrm>
            <a:off x="19474157" y="3213314"/>
            <a:ext cx="1802394" cy="34980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lnSpcReduction="10000"/>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Alyssa L. Garcia</a:t>
            </a:r>
          </a:p>
        </p:txBody>
      </p:sp>
      <p:sp>
        <p:nvSpPr>
          <p:cNvPr id="11" name="Subtitle 2">
            <a:extLst>
              <a:ext uri="{FF2B5EF4-FFF2-40B4-BE49-F238E27FC236}">
                <a16:creationId xmlns:a16="http://schemas.microsoft.com/office/drawing/2014/main" id="{E66E6E9C-1BEA-00D4-82EB-AF75686AAA59}"/>
              </a:ext>
            </a:extLst>
          </p:cNvPr>
          <p:cNvSpPr txBox="1">
            <a:spLocks/>
          </p:cNvSpPr>
          <p:nvPr/>
        </p:nvSpPr>
        <p:spPr>
          <a:xfrm>
            <a:off x="19603400" y="3454336"/>
            <a:ext cx="1673150" cy="39264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Lead Developer</a:t>
            </a:r>
          </a:p>
        </p:txBody>
      </p:sp>
      <p:pic>
        <p:nvPicPr>
          <p:cNvPr id="12" name="Picture 11">
            <a:extLst>
              <a:ext uri="{FF2B5EF4-FFF2-40B4-BE49-F238E27FC236}">
                <a16:creationId xmlns:a16="http://schemas.microsoft.com/office/drawing/2014/main" id="{486F8F4C-80E6-6442-EAAD-8BE48CC85694}"/>
              </a:ext>
            </a:extLst>
          </p:cNvPr>
          <p:cNvPicPr>
            <a:picLocks noChangeAspect="1"/>
          </p:cNvPicPr>
          <p:nvPr/>
        </p:nvPicPr>
        <p:blipFill>
          <a:blip r:embed="rId8"/>
          <a:srcRect t="74" b="74"/>
          <a:stretch/>
        </p:blipFill>
        <p:spPr>
          <a:xfrm>
            <a:off x="12952000" y="3722508"/>
            <a:ext cx="1821640" cy="1818953"/>
          </a:xfrm>
          <a:prstGeom prst="ellipse">
            <a:avLst/>
          </a:prstGeom>
        </p:spPr>
      </p:pic>
      <p:sp>
        <p:nvSpPr>
          <p:cNvPr id="13" name="Subtitle 2">
            <a:extLst>
              <a:ext uri="{FF2B5EF4-FFF2-40B4-BE49-F238E27FC236}">
                <a16:creationId xmlns:a16="http://schemas.microsoft.com/office/drawing/2014/main" id="{13E4C985-F6C0-37D9-0C99-E7CC45AF7A6A}"/>
              </a:ext>
            </a:extLst>
          </p:cNvPr>
          <p:cNvSpPr txBox="1">
            <a:spLocks/>
          </p:cNvSpPr>
          <p:nvPr/>
        </p:nvSpPr>
        <p:spPr>
          <a:xfrm>
            <a:off x="21501392" y="4438555"/>
            <a:ext cx="2348025" cy="42693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Francesca Erin R. Camino</a:t>
            </a:r>
          </a:p>
        </p:txBody>
      </p:sp>
      <p:sp>
        <p:nvSpPr>
          <p:cNvPr id="31" name="Subtitle 2">
            <a:extLst>
              <a:ext uri="{FF2B5EF4-FFF2-40B4-BE49-F238E27FC236}">
                <a16:creationId xmlns:a16="http://schemas.microsoft.com/office/drawing/2014/main" id="{955C0E2B-F9D4-7908-1683-E5A4D279DE78}"/>
              </a:ext>
            </a:extLst>
          </p:cNvPr>
          <p:cNvSpPr txBox="1">
            <a:spLocks/>
          </p:cNvSpPr>
          <p:nvPr/>
        </p:nvSpPr>
        <p:spPr>
          <a:xfrm>
            <a:off x="22093181" y="4734754"/>
            <a:ext cx="1164449" cy="42693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Stakeholder</a:t>
            </a:r>
          </a:p>
        </p:txBody>
      </p:sp>
      <p:sp>
        <p:nvSpPr>
          <p:cNvPr id="32" name="Subtitle 2">
            <a:extLst>
              <a:ext uri="{FF2B5EF4-FFF2-40B4-BE49-F238E27FC236}">
                <a16:creationId xmlns:a16="http://schemas.microsoft.com/office/drawing/2014/main" id="{1904BA23-2CEC-4A5E-FF5D-4893E8DC04D9}"/>
              </a:ext>
            </a:extLst>
          </p:cNvPr>
          <p:cNvSpPr txBox="1">
            <a:spLocks/>
          </p:cNvSpPr>
          <p:nvPr/>
        </p:nvSpPr>
        <p:spPr>
          <a:xfrm>
            <a:off x="19131990" y="5509215"/>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Dan Michael C. Alfaras</a:t>
            </a:r>
          </a:p>
        </p:txBody>
      </p:sp>
      <p:sp>
        <p:nvSpPr>
          <p:cNvPr id="33" name="Subtitle 2">
            <a:extLst>
              <a:ext uri="{FF2B5EF4-FFF2-40B4-BE49-F238E27FC236}">
                <a16:creationId xmlns:a16="http://schemas.microsoft.com/office/drawing/2014/main" id="{997C9F29-188A-2D62-C56D-29D128229D86}"/>
              </a:ext>
            </a:extLst>
          </p:cNvPr>
          <p:cNvSpPr txBox="1">
            <a:spLocks/>
          </p:cNvSpPr>
          <p:nvPr/>
        </p:nvSpPr>
        <p:spPr>
          <a:xfrm>
            <a:off x="17216994" y="4383827"/>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Andre O. Viernes</a:t>
            </a:r>
          </a:p>
        </p:txBody>
      </p:sp>
      <p:sp>
        <p:nvSpPr>
          <p:cNvPr id="34" name="Subtitle 2">
            <a:extLst>
              <a:ext uri="{FF2B5EF4-FFF2-40B4-BE49-F238E27FC236}">
                <a16:creationId xmlns:a16="http://schemas.microsoft.com/office/drawing/2014/main" id="{E3F41B6F-7547-8F66-6BBC-3F7EFF048025}"/>
              </a:ext>
            </a:extLst>
          </p:cNvPr>
          <p:cNvSpPr txBox="1">
            <a:spLocks/>
          </p:cNvSpPr>
          <p:nvPr/>
        </p:nvSpPr>
        <p:spPr>
          <a:xfrm>
            <a:off x="16972026" y="4631984"/>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Team Leader | Scrum Master</a:t>
            </a:r>
          </a:p>
        </p:txBody>
      </p:sp>
      <p:sp>
        <p:nvSpPr>
          <p:cNvPr id="35" name="Subtitle 2">
            <a:extLst>
              <a:ext uri="{FF2B5EF4-FFF2-40B4-BE49-F238E27FC236}">
                <a16:creationId xmlns:a16="http://schemas.microsoft.com/office/drawing/2014/main" id="{FF9E767A-CD41-972E-7B86-73685DF9D07D}"/>
              </a:ext>
            </a:extLst>
          </p:cNvPr>
          <p:cNvSpPr txBox="1">
            <a:spLocks/>
          </p:cNvSpPr>
          <p:nvPr/>
        </p:nvSpPr>
        <p:spPr>
          <a:xfrm>
            <a:off x="14837018" y="2221047"/>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Jo Anne M. de la Cuesta</a:t>
            </a:r>
          </a:p>
        </p:txBody>
      </p:sp>
      <p:sp>
        <p:nvSpPr>
          <p:cNvPr id="36" name="Subtitle 2">
            <a:extLst>
              <a:ext uri="{FF2B5EF4-FFF2-40B4-BE49-F238E27FC236}">
                <a16:creationId xmlns:a16="http://schemas.microsoft.com/office/drawing/2014/main" id="{A03D1A06-6B02-3B1A-9E79-259AF75755A6}"/>
              </a:ext>
            </a:extLst>
          </p:cNvPr>
          <p:cNvSpPr txBox="1">
            <a:spLocks/>
          </p:cNvSpPr>
          <p:nvPr/>
        </p:nvSpPr>
        <p:spPr>
          <a:xfrm>
            <a:off x="14815789" y="2491165"/>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Project Adviser</a:t>
            </a:r>
          </a:p>
        </p:txBody>
      </p:sp>
      <p:sp>
        <p:nvSpPr>
          <p:cNvPr id="37" name="Subtitle 2">
            <a:extLst>
              <a:ext uri="{FF2B5EF4-FFF2-40B4-BE49-F238E27FC236}">
                <a16:creationId xmlns:a16="http://schemas.microsoft.com/office/drawing/2014/main" id="{40399EC9-A72C-EB44-049B-1FB08B5D74A4}"/>
              </a:ext>
            </a:extLst>
          </p:cNvPr>
          <p:cNvSpPr txBox="1">
            <a:spLocks/>
          </p:cNvSpPr>
          <p:nvPr/>
        </p:nvSpPr>
        <p:spPr>
          <a:xfrm>
            <a:off x="14724572" y="3783871"/>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latin typeface="Abadi Extra Light" panose="020B0204020104020204" pitchFamily="34" charset="0"/>
              </a:rPr>
              <a:t>Roselle Wednesday Gardon</a:t>
            </a:r>
          </a:p>
        </p:txBody>
      </p:sp>
      <p:sp>
        <p:nvSpPr>
          <p:cNvPr id="38" name="Subtitle 2">
            <a:extLst>
              <a:ext uri="{FF2B5EF4-FFF2-40B4-BE49-F238E27FC236}">
                <a16:creationId xmlns:a16="http://schemas.microsoft.com/office/drawing/2014/main" id="{354CC832-2AC0-CFAF-167B-7901DE7F14F7}"/>
              </a:ext>
            </a:extLst>
          </p:cNvPr>
          <p:cNvSpPr txBox="1">
            <a:spLocks/>
          </p:cNvSpPr>
          <p:nvPr/>
        </p:nvSpPr>
        <p:spPr>
          <a:xfrm>
            <a:off x="14761986" y="4076073"/>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75000"/>
                  </a:schemeClr>
                </a:solidFill>
                <a:latin typeface="Abadi Extra Light" panose="020B0204020104020204" pitchFamily="34" charset="0"/>
              </a:rPr>
              <a:t>Project Consultant</a:t>
            </a:r>
          </a:p>
        </p:txBody>
      </p:sp>
      <p:sp>
        <p:nvSpPr>
          <p:cNvPr id="15" name="TextBox 14">
            <a:extLst>
              <a:ext uri="{FF2B5EF4-FFF2-40B4-BE49-F238E27FC236}">
                <a16:creationId xmlns:a16="http://schemas.microsoft.com/office/drawing/2014/main" id="{F410928E-ED83-F155-D459-BD2EC11DEDF2}"/>
              </a:ext>
            </a:extLst>
          </p:cNvPr>
          <p:cNvSpPr txBox="1"/>
          <p:nvPr/>
        </p:nvSpPr>
        <p:spPr>
          <a:xfrm>
            <a:off x="841847" y="1094368"/>
            <a:ext cx="1099899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prstClr val="black"/>
                </a:solidFill>
                <a:latin typeface="Georgia Pro" panose="02040502050405020303" pitchFamily="18" charset="0"/>
              </a:rPr>
              <a:t>D7 Auto Service center Background</a:t>
            </a:r>
            <a:endParaRPr kumimoji="0" lang="en-US" sz="3200" b="0" i="0" u="none" strike="noStrike" kern="1200" cap="none" spc="0" normalizeH="0" baseline="0" noProof="0">
              <a:ln>
                <a:noFill/>
              </a:ln>
              <a:solidFill>
                <a:prstClr val="black"/>
              </a:solidFill>
              <a:effectLst/>
              <a:uLnTx/>
              <a:uFillTx/>
              <a:latin typeface="Georgia Pro" panose="02040502050405020303" pitchFamily="18" charset="0"/>
              <a:ea typeface="+mn-ea"/>
              <a:cs typeface="+mn-cs"/>
            </a:endParaRPr>
          </a:p>
        </p:txBody>
      </p:sp>
      <p:cxnSp>
        <p:nvCxnSpPr>
          <p:cNvPr id="39" name="Straight Connector 38">
            <a:extLst>
              <a:ext uri="{FF2B5EF4-FFF2-40B4-BE49-F238E27FC236}">
                <a16:creationId xmlns:a16="http://schemas.microsoft.com/office/drawing/2014/main" id="{2F60FB9D-492A-5C7D-AF79-6A48A8AB1F45}"/>
              </a:ext>
            </a:extLst>
          </p:cNvPr>
          <p:cNvCxnSpPr>
            <a:cxnSpLocks/>
          </p:cNvCxnSpPr>
          <p:nvPr/>
        </p:nvCxnSpPr>
        <p:spPr>
          <a:xfrm>
            <a:off x="3382830" y="6743028"/>
            <a:ext cx="8785004" cy="0"/>
          </a:xfrm>
          <a:prstGeom prst="line">
            <a:avLst/>
          </a:prstGeom>
          <a:ln w="28575">
            <a:solidFill>
              <a:srgbClr val="F8CE7E"/>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28A359F0-8EA3-6239-58E7-64CCA808E4B5}"/>
              </a:ext>
            </a:extLst>
          </p:cNvPr>
          <p:cNvCxnSpPr>
            <a:cxnSpLocks/>
            <a:endCxn id="41" idx="2"/>
          </p:cNvCxnSpPr>
          <p:nvPr/>
        </p:nvCxnSpPr>
        <p:spPr>
          <a:xfrm flipV="1">
            <a:off x="1898334" y="2966604"/>
            <a:ext cx="33634" cy="3348805"/>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0A871B6-EB88-879F-7B6C-5D28941726A9}"/>
              </a:ext>
            </a:extLst>
          </p:cNvPr>
          <p:cNvSpPr/>
          <p:nvPr/>
        </p:nvSpPr>
        <p:spPr>
          <a:xfrm>
            <a:off x="1280716" y="2258717"/>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ubtitle 2">
            <a:extLst>
              <a:ext uri="{FF2B5EF4-FFF2-40B4-BE49-F238E27FC236}">
                <a16:creationId xmlns:a16="http://schemas.microsoft.com/office/drawing/2014/main" id="{6020682C-9829-920D-198C-F859EEB86A76}"/>
              </a:ext>
            </a:extLst>
          </p:cNvPr>
          <p:cNvSpPr txBox="1">
            <a:spLocks/>
          </p:cNvSpPr>
          <p:nvPr/>
        </p:nvSpPr>
        <p:spPr>
          <a:xfrm>
            <a:off x="1100509" y="2258717"/>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Uploading </a:t>
            </a:r>
          </a:p>
          <a:p>
            <a:pPr>
              <a:lnSpc>
                <a:spcPct val="110000"/>
              </a:lnSpc>
              <a:spcBef>
                <a:spcPts val="0"/>
              </a:spcBef>
            </a:pPr>
            <a:r>
              <a:rPr lang="en-US" sz="1800">
                <a:latin typeface="Abadi Extra Light" panose="020B0204020104020204" pitchFamily="34" charset="0"/>
              </a:rPr>
              <a:t>Posts</a:t>
            </a:r>
          </a:p>
        </p:txBody>
      </p:sp>
      <p:sp>
        <p:nvSpPr>
          <p:cNvPr id="43" name="Rectangle 42">
            <a:extLst>
              <a:ext uri="{FF2B5EF4-FFF2-40B4-BE49-F238E27FC236}">
                <a16:creationId xmlns:a16="http://schemas.microsoft.com/office/drawing/2014/main" id="{DDFAE10B-7559-F725-BC0C-CB8C0A969183}"/>
              </a:ext>
            </a:extLst>
          </p:cNvPr>
          <p:cNvSpPr/>
          <p:nvPr/>
        </p:nvSpPr>
        <p:spPr>
          <a:xfrm>
            <a:off x="2805698" y="3100392"/>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6202C62C-D12C-11BA-0FD4-F01DA41F0FF2}"/>
              </a:ext>
            </a:extLst>
          </p:cNvPr>
          <p:cNvSpPr txBox="1">
            <a:spLocks/>
          </p:cNvSpPr>
          <p:nvPr/>
        </p:nvSpPr>
        <p:spPr>
          <a:xfrm>
            <a:off x="2638502" y="3109875"/>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Answering</a:t>
            </a:r>
          </a:p>
          <a:p>
            <a:pPr>
              <a:lnSpc>
                <a:spcPct val="110000"/>
              </a:lnSpc>
              <a:spcBef>
                <a:spcPts val="0"/>
              </a:spcBef>
            </a:pPr>
            <a:r>
              <a:rPr lang="en-US" sz="1800">
                <a:latin typeface="Abadi Extra Light" panose="020B0204020104020204" pitchFamily="34" charset="0"/>
              </a:rPr>
              <a:t>Inquiries</a:t>
            </a:r>
          </a:p>
        </p:txBody>
      </p:sp>
      <p:sp>
        <p:nvSpPr>
          <p:cNvPr id="45" name="Rectangle 44">
            <a:extLst>
              <a:ext uri="{FF2B5EF4-FFF2-40B4-BE49-F238E27FC236}">
                <a16:creationId xmlns:a16="http://schemas.microsoft.com/office/drawing/2014/main" id="{C311A8D6-F7E0-D528-0213-7FF991EE8B7C}"/>
              </a:ext>
            </a:extLst>
          </p:cNvPr>
          <p:cNvSpPr/>
          <p:nvPr/>
        </p:nvSpPr>
        <p:spPr>
          <a:xfrm>
            <a:off x="4473253" y="3919471"/>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E50F958B-4248-7261-B2A7-C93DF115B597}"/>
              </a:ext>
            </a:extLst>
          </p:cNvPr>
          <p:cNvCxnSpPr>
            <a:cxnSpLocks/>
            <a:endCxn id="43" idx="2"/>
          </p:cNvCxnSpPr>
          <p:nvPr/>
        </p:nvCxnSpPr>
        <p:spPr>
          <a:xfrm flipV="1">
            <a:off x="3456950" y="3808279"/>
            <a:ext cx="0" cy="2525489"/>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1F163F-B807-0721-A628-BCF355B7B6EC}"/>
              </a:ext>
            </a:extLst>
          </p:cNvPr>
          <p:cNvCxnSpPr>
            <a:cxnSpLocks/>
          </p:cNvCxnSpPr>
          <p:nvPr/>
        </p:nvCxnSpPr>
        <p:spPr>
          <a:xfrm flipV="1">
            <a:off x="5134921" y="4630274"/>
            <a:ext cx="0" cy="1717945"/>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sp>
        <p:nvSpPr>
          <p:cNvPr id="48" name="Subtitle 2">
            <a:extLst>
              <a:ext uri="{FF2B5EF4-FFF2-40B4-BE49-F238E27FC236}">
                <a16:creationId xmlns:a16="http://schemas.microsoft.com/office/drawing/2014/main" id="{20E17B0D-FC23-6DE1-4FB3-550D10F77A8A}"/>
              </a:ext>
            </a:extLst>
          </p:cNvPr>
          <p:cNvSpPr txBox="1">
            <a:spLocks/>
          </p:cNvSpPr>
          <p:nvPr/>
        </p:nvSpPr>
        <p:spPr>
          <a:xfrm>
            <a:off x="2685480" y="2271582"/>
            <a:ext cx="5008066" cy="50323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a:rPr>
              <a:t>Management takes photos of servicing</a:t>
            </a:r>
          </a:p>
          <a:p>
            <a:pPr marL="342900" indent="-342900" algn="l">
              <a:lnSpc>
                <a:spcPct val="110000"/>
              </a:lnSpc>
              <a:spcBef>
                <a:spcPts val="0"/>
              </a:spcBef>
              <a:buFont typeface="Arial" panose="020B0604020202020204" pitchFamily="34" charset="0"/>
              <a:buChar char="•"/>
            </a:pPr>
            <a:r>
              <a:rPr lang="en-US" sz="1700">
                <a:latin typeface="Abadi Extra Light"/>
              </a:rPr>
              <a:t>Management posts the photos and services </a:t>
            </a:r>
            <a:endParaRPr lang="en-US" sz="1700">
              <a:latin typeface="Abadi Extra Light" panose="020B0204020104020204" pitchFamily="34" charset="0"/>
            </a:endParaRPr>
          </a:p>
        </p:txBody>
      </p:sp>
      <p:sp>
        <p:nvSpPr>
          <p:cNvPr id="49" name="Subtitle 2">
            <a:extLst>
              <a:ext uri="{FF2B5EF4-FFF2-40B4-BE49-F238E27FC236}">
                <a16:creationId xmlns:a16="http://schemas.microsoft.com/office/drawing/2014/main" id="{FCD1F8D7-BDA7-2A20-7364-8A9125DFA889}"/>
              </a:ext>
            </a:extLst>
          </p:cNvPr>
          <p:cNvSpPr txBox="1">
            <a:spLocks/>
          </p:cNvSpPr>
          <p:nvPr/>
        </p:nvSpPr>
        <p:spPr>
          <a:xfrm>
            <a:off x="4232190" y="3132607"/>
            <a:ext cx="5057526"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Checks for customer inquiries on Facebook</a:t>
            </a:r>
          </a:p>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Responds to customer inquiries on Facebook</a:t>
            </a:r>
          </a:p>
        </p:txBody>
      </p:sp>
      <p:sp>
        <p:nvSpPr>
          <p:cNvPr id="50" name="Subtitle 2">
            <a:extLst>
              <a:ext uri="{FF2B5EF4-FFF2-40B4-BE49-F238E27FC236}">
                <a16:creationId xmlns:a16="http://schemas.microsoft.com/office/drawing/2014/main" id="{8F900E19-A4A4-0CDE-E011-35B88548B11B}"/>
              </a:ext>
            </a:extLst>
          </p:cNvPr>
          <p:cNvSpPr txBox="1">
            <a:spLocks/>
          </p:cNvSpPr>
          <p:nvPr/>
        </p:nvSpPr>
        <p:spPr>
          <a:xfrm>
            <a:off x="4295539" y="3929634"/>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Service </a:t>
            </a:r>
            <a:br>
              <a:rPr lang="en-US" sz="1800">
                <a:latin typeface="Abadi Extra Light" panose="020B0204020104020204" pitchFamily="34" charset="0"/>
              </a:rPr>
            </a:br>
            <a:r>
              <a:rPr lang="en-US" sz="1800">
                <a:latin typeface="Abadi Extra Light" panose="020B0204020104020204" pitchFamily="34" charset="0"/>
              </a:rPr>
              <a:t>Reservation</a:t>
            </a:r>
          </a:p>
        </p:txBody>
      </p:sp>
      <p:sp>
        <p:nvSpPr>
          <p:cNvPr id="51" name="Subtitle 2">
            <a:extLst>
              <a:ext uri="{FF2B5EF4-FFF2-40B4-BE49-F238E27FC236}">
                <a16:creationId xmlns:a16="http://schemas.microsoft.com/office/drawing/2014/main" id="{C117F6CB-058D-232B-B1EE-2FE5C557C6CE}"/>
              </a:ext>
            </a:extLst>
          </p:cNvPr>
          <p:cNvSpPr txBox="1">
            <a:spLocks/>
          </p:cNvSpPr>
          <p:nvPr/>
        </p:nvSpPr>
        <p:spPr>
          <a:xfrm>
            <a:off x="5833982" y="3929633"/>
            <a:ext cx="478502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Accepts reservation request on-site</a:t>
            </a:r>
          </a:p>
          <a:p>
            <a:pPr algn="l">
              <a:lnSpc>
                <a:spcPct val="110000"/>
              </a:lnSpc>
              <a:spcBef>
                <a:spcPts val="0"/>
              </a:spcBef>
            </a:pPr>
            <a:r>
              <a:rPr lang="en-US" sz="1700">
                <a:latin typeface="Abadi Extra Light" panose="020B0204020104020204" pitchFamily="34" charset="0"/>
              </a:rPr>
              <a:t>      and  through FB messenger, texts, onsite booking</a:t>
            </a:r>
          </a:p>
        </p:txBody>
      </p:sp>
    </p:spTree>
    <p:extLst>
      <p:ext uri="{BB962C8B-B14F-4D97-AF65-F5344CB8AC3E}">
        <p14:creationId xmlns:p14="http://schemas.microsoft.com/office/powerpoint/2010/main" val="1393452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ppt_x"/>
                                          </p:val>
                                        </p:tav>
                                        <p:tav tm="100000">
                                          <p:val>
                                            <p:strVal val="#ppt_x"/>
                                          </p:val>
                                        </p:tav>
                                      </p:tavLst>
                                    </p:anim>
                                    <p:anim calcmode="lin" valueType="num">
                                      <p:cBhvr additive="base">
                                        <p:cTn id="1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p:tgtEl>
                                          <p:spTgt spid="46"/>
                                        </p:tgtEl>
                                        <p:attrNameLst>
                                          <p:attrName>ppt_y</p:attrName>
                                        </p:attrNameLst>
                                      </p:cBhvr>
                                      <p:tavLst>
                                        <p:tav tm="0">
                                          <p:val>
                                            <p:strVal val="#ppt_y+#ppt_h*1.125000"/>
                                          </p:val>
                                        </p:tav>
                                        <p:tav tm="100000">
                                          <p:val>
                                            <p:strVal val="#ppt_y"/>
                                          </p:val>
                                        </p:tav>
                                      </p:tavLst>
                                    </p:anim>
                                    <p:animEffect transition="in" filter="wipe(up)">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47"/>
                                        </p:tgtEl>
                                        <p:attrNameLst>
                                          <p:attrName>style.visibility</p:attrName>
                                        </p:attrNameLst>
                                      </p:cBhvr>
                                      <p:to>
                                        <p:strVal val="visible"/>
                                      </p:to>
                                    </p:set>
                                    <p:anim calcmode="lin" valueType="num">
                                      <p:cBhvr additive="base">
                                        <p:cTn id="54" dur="500"/>
                                        <p:tgtEl>
                                          <p:spTgt spid="47"/>
                                        </p:tgtEl>
                                        <p:attrNameLst>
                                          <p:attrName>ppt_y</p:attrName>
                                        </p:attrNameLst>
                                      </p:cBhvr>
                                      <p:tavLst>
                                        <p:tav tm="0">
                                          <p:val>
                                            <p:strVal val="#ppt_y+#ppt_h*1.125000"/>
                                          </p:val>
                                        </p:tav>
                                        <p:tav tm="100000">
                                          <p:val>
                                            <p:strVal val="#ppt_y"/>
                                          </p:val>
                                        </p:tav>
                                      </p:tavLst>
                                    </p:anim>
                                    <p:animEffect transition="in" filter="wipe(up)">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2" grpId="0"/>
      <p:bldP spid="43" grpId="0" animBg="1"/>
      <p:bldP spid="44" grpId="0"/>
      <p:bldP spid="45" grpId="0" animBg="1"/>
      <p:bldP spid="48" grpId="0"/>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3249714"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4774689" y="172880"/>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152000"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694216"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pic>
        <p:nvPicPr>
          <p:cNvPr id="39" name="Picture 38">
            <a:extLst>
              <a:ext uri="{FF2B5EF4-FFF2-40B4-BE49-F238E27FC236}">
                <a16:creationId xmlns:a16="http://schemas.microsoft.com/office/drawing/2014/main" id="{87E1F203-CB41-6ABC-E216-B6AF47C8B9F2}"/>
              </a:ext>
            </a:extLst>
          </p:cNvPr>
          <p:cNvPicPr>
            <a:picLocks noChangeAspect="1"/>
          </p:cNvPicPr>
          <p:nvPr/>
        </p:nvPicPr>
        <p:blipFill>
          <a:blip r:embed="rId3"/>
          <a:srcRect/>
          <a:stretch/>
        </p:blipFill>
        <p:spPr>
          <a:xfrm>
            <a:off x="803088" y="1734838"/>
            <a:ext cx="4902940" cy="3509026"/>
          </a:xfrm>
          <a:prstGeom prst="rect">
            <a:avLst/>
          </a:prstGeom>
        </p:spPr>
      </p:pic>
      <p:sp>
        <p:nvSpPr>
          <p:cNvPr id="40" name="TextBox 39">
            <a:extLst>
              <a:ext uri="{FF2B5EF4-FFF2-40B4-BE49-F238E27FC236}">
                <a16:creationId xmlns:a16="http://schemas.microsoft.com/office/drawing/2014/main" id="{62DA351F-618F-CE2D-792C-C4E090797CCC}"/>
              </a:ext>
            </a:extLst>
          </p:cNvPr>
          <p:cNvSpPr txBox="1"/>
          <p:nvPr/>
        </p:nvSpPr>
        <p:spPr>
          <a:xfrm>
            <a:off x="2607725" y="2624376"/>
            <a:ext cx="10998994" cy="12003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What is the problem of</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 D7 Auto Service Center?</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71954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3249714"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4774689" y="172880"/>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152000"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694216"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sp>
        <p:nvSpPr>
          <p:cNvPr id="5" name="Rounded Rectangle 4">
            <a:extLst>
              <a:ext uri="{FF2B5EF4-FFF2-40B4-BE49-F238E27FC236}">
                <a16:creationId xmlns:a16="http://schemas.microsoft.com/office/drawing/2014/main" id="{805CEC50-BD59-4326-0652-C54115A35C0E}"/>
              </a:ext>
            </a:extLst>
          </p:cNvPr>
          <p:cNvSpPr/>
          <p:nvPr/>
        </p:nvSpPr>
        <p:spPr>
          <a:xfrm>
            <a:off x="2234828" y="1385590"/>
            <a:ext cx="7882350" cy="683099"/>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62DA351F-618F-CE2D-792C-C4E090797CCC}"/>
              </a:ext>
            </a:extLst>
          </p:cNvPr>
          <p:cNvSpPr txBox="1"/>
          <p:nvPr/>
        </p:nvSpPr>
        <p:spPr>
          <a:xfrm>
            <a:off x="-206433" y="1484391"/>
            <a:ext cx="12764872" cy="4770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500">
                <a:solidFill>
                  <a:prstClr val="black"/>
                </a:solidFill>
                <a:latin typeface="Georgia Pro" panose="02040502050405020303" pitchFamily="18" charset="0"/>
              </a:rPr>
              <a:t>What is the problem of D7 Auto Service Center?</a:t>
            </a:r>
            <a:endParaRPr kumimoji="0" lang="en-US" sz="2500" b="0" i="0" u="none" strike="noStrike" kern="1200" cap="none" spc="0" normalizeH="0" baseline="0" noProof="0">
              <a:ln>
                <a:noFill/>
              </a:ln>
              <a:solidFill>
                <a:prstClr val="black"/>
              </a:solidFill>
              <a:effectLst/>
              <a:uLnTx/>
              <a:uFillTx/>
              <a:latin typeface="Georgia Pro" panose="02040502050405020303" pitchFamily="18" charset="0"/>
            </a:endParaRPr>
          </a:p>
        </p:txBody>
      </p:sp>
      <p:pic>
        <p:nvPicPr>
          <p:cNvPr id="6" name="Graphic 5" descr="Magnifying glass with solid fill">
            <a:extLst>
              <a:ext uri="{FF2B5EF4-FFF2-40B4-BE49-F238E27FC236}">
                <a16:creationId xmlns:a16="http://schemas.microsoft.com/office/drawing/2014/main" id="{5B3A15F7-E7D3-0EDD-086E-5885EF130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6965" y="1500887"/>
            <a:ext cx="484408" cy="484408"/>
          </a:xfrm>
          <a:prstGeom prst="rect">
            <a:avLst/>
          </a:prstGeom>
        </p:spPr>
      </p:pic>
      <p:sp>
        <p:nvSpPr>
          <p:cNvPr id="7" name="Rounded Rectangle 6">
            <a:extLst>
              <a:ext uri="{FF2B5EF4-FFF2-40B4-BE49-F238E27FC236}">
                <a16:creationId xmlns:a16="http://schemas.microsoft.com/office/drawing/2014/main" id="{E95EB945-9CBC-57B6-407C-FC2C75DBFBE7}"/>
              </a:ext>
            </a:extLst>
          </p:cNvPr>
          <p:cNvSpPr/>
          <p:nvPr/>
        </p:nvSpPr>
        <p:spPr>
          <a:xfrm>
            <a:off x="2376101" y="2316103"/>
            <a:ext cx="3606003" cy="3037079"/>
          </a:xfrm>
          <a:prstGeom prst="roundRect">
            <a:avLst>
              <a:gd name="adj" fmla="val 9757"/>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ED7E1DC2-4AFB-A990-9EC6-B06A46759BD8}"/>
              </a:ext>
            </a:extLst>
          </p:cNvPr>
          <p:cNvSpPr/>
          <p:nvPr/>
        </p:nvSpPr>
        <p:spPr>
          <a:xfrm>
            <a:off x="6187447" y="2325990"/>
            <a:ext cx="3858675" cy="1454043"/>
          </a:xfrm>
          <a:prstGeom prst="roundRect">
            <a:avLst>
              <a:gd name="adj" fmla="val 9757"/>
            </a:avLst>
          </a:prstGeom>
          <a:solidFill>
            <a:schemeClr val="accent4">
              <a:lumMod val="20000"/>
              <a:lumOff val="80000"/>
            </a:schemeClr>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2328484F-4464-DE55-8C43-B8D57EFBF872}"/>
              </a:ext>
            </a:extLst>
          </p:cNvPr>
          <p:cNvSpPr/>
          <p:nvPr/>
        </p:nvSpPr>
        <p:spPr>
          <a:xfrm>
            <a:off x="6212116" y="3968793"/>
            <a:ext cx="3858675" cy="1384389"/>
          </a:xfrm>
          <a:prstGeom prst="roundRect">
            <a:avLst>
              <a:gd name="adj" fmla="val 9757"/>
            </a:avLst>
          </a:prstGeom>
          <a:solidFill>
            <a:schemeClr val="accent4">
              <a:lumMod val="20000"/>
              <a:lumOff val="80000"/>
            </a:schemeClr>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ubtitle 2">
            <a:extLst>
              <a:ext uri="{FF2B5EF4-FFF2-40B4-BE49-F238E27FC236}">
                <a16:creationId xmlns:a16="http://schemas.microsoft.com/office/drawing/2014/main" id="{BF7FB497-57A3-75EB-1E0F-5FB115D7ADB6}"/>
              </a:ext>
            </a:extLst>
          </p:cNvPr>
          <p:cNvSpPr txBox="1">
            <a:spLocks/>
          </p:cNvSpPr>
          <p:nvPr/>
        </p:nvSpPr>
        <p:spPr>
          <a:xfrm>
            <a:off x="2569053" y="3123201"/>
            <a:ext cx="3182823" cy="23492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D7 Auto Service Center is experiencing difficulties in the advertising and building of online presence in their current system. </a:t>
            </a:r>
          </a:p>
        </p:txBody>
      </p:sp>
      <p:sp>
        <p:nvSpPr>
          <p:cNvPr id="12" name="Subtitle 2">
            <a:extLst>
              <a:ext uri="{FF2B5EF4-FFF2-40B4-BE49-F238E27FC236}">
                <a16:creationId xmlns:a16="http://schemas.microsoft.com/office/drawing/2014/main" id="{E72C9F5F-FF80-6904-7FBE-F0306E261C5B}"/>
              </a:ext>
            </a:extLst>
          </p:cNvPr>
          <p:cNvSpPr txBox="1">
            <a:spLocks/>
          </p:cNvSpPr>
          <p:nvPr/>
        </p:nvSpPr>
        <p:spPr>
          <a:xfrm>
            <a:off x="12618226" y="1474659"/>
            <a:ext cx="3774494" cy="4867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D7’s competitors continue to rise around the area, and even online.</a:t>
            </a:r>
          </a:p>
          <a:p>
            <a:pPr marL="342900" indent="-342900">
              <a:buFont typeface="Arial" panose="020B0604020202020204" pitchFamily="34" charset="0"/>
              <a:buChar char="•"/>
            </a:pPr>
            <a:endParaRPr lang="en-US" sz="1400">
              <a:latin typeface="Abadi Extra Light" panose="020B0204020104020204" pitchFamily="34" charset="0"/>
            </a:endParaRPr>
          </a:p>
        </p:txBody>
      </p:sp>
      <p:sp>
        <p:nvSpPr>
          <p:cNvPr id="13" name="Subtitle 2">
            <a:extLst>
              <a:ext uri="{FF2B5EF4-FFF2-40B4-BE49-F238E27FC236}">
                <a16:creationId xmlns:a16="http://schemas.microsoft.com/office/drawing/2014/main" id="{A5F18089-E162-B531-D1DA-F1D0B6BC94D2}"/>
              </a:ext>
            </a:extLst>
          </p:cNvPr>
          <p:cNvSpPr txBox="1">
            <a:spLocks/>
          </p:cNvSpPr>
          <p:nvPr/>
        </p:nvSpPr>
        <p:spPr>
          <a:xfrm>
            <a:off x="12372062" y="4717511"/>
            <a:ext cx="3970629" cy="6356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Troubled in catching up with the ways, competitors are doing to standout. </a:t>
            </a:r>
          </a:p>
        </p:txBody>
      </p:sp>
      <p:sp>
        <p:nvSpPr>
          <p:cNvPr id="8" name="Subtitle 2">
            <a:extLst>
              <a:ext uri="{FF2B5EF4-FFF2-40B4-BE49-F238E27FC236}">
                <a16:creationId xmlns:a16="http://schemas.microsoft.com/office/drawing/2014/main" id="{CA6DEA69-E5D1-1F8B-172E-1589CA3576F7}"/>
              </a:ext>
            </a:extLst>
          </p:cNvPr>
          <p:cNvSpPr txBox="1">
            <a:spLocks/>
          </p:cNvSpPr>
          <p:nvPr/>
        </p:nvSpPr>
        <p:spPr>
          <a:xfrm>
            <a:off x="6231724" y="2679551"/>
            <a:ext cx="3774494" cy="4867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A lack of centralized system for the reservation processes. </a:t>
            </a:r>
            <a:endParaRPr lang="en-US" sz="1400">
              <a:latin typeface="Abadi Extra Light" panose="020B0204020104020204" pitchFamily="34" charset="0"/>
            </a:endParaRPr>
          </a:p>
        </p:txBody>
      </p:sp>
      <p:sp>
        <p:nvSpPr>
          <p:cNvPr id="14" name="Subtitle 2">
            <a:extLst>
              <a:ext uri="{FF2B5EF4-FFF2-40B4-BE49-F238E27FC236}">
                <a16:creationId xmlns:a16="http://schemas.microsoft.com/office/drawing/2014/main" id="{2BB2473D-9363-BA73-BDCF-DF0F9DCD45DA}"/>
              </a:ext>
            </a:extLst>
          </p:cNvPr>
          <p:cNvSpPr txBox="1">
            <a:spLocks/>
          </p:cNvSpPr>
          <p:nvPr/>
        </p:nvSpPr>
        <p:spPr>
          <a:xfrm>
            <a:off x="6133656" y="4197813"/>
            <a:ext cx="3970629" cy="6356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Troubled with ideas of how they may create more rapport with their customers, and potential clients.</a:t>
            </a:r>
          </a:p>
        </p:txBody>
      </p:sp>
    </p:spTree>
    <p:extLst>
      <p:ext uri="{BB962C8B-B14F-4D97-AF65-F5344CB8AC3E}">
        <p14:creationId xmlns:p14="http://schemas.microsoft.com/office/powerpoint/2010/main" val="404528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animBg="1"/>
      <p:bldP spid="9" grpId="0" animBg="1"/>
      <p:bldP spid="10" grpId="0" animBg="1"/>
      <p:bldP spid="11" grpId="0"/>
      <p:bldP spid="1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E781283-DBEE-A0A5-E1B8-057D099EC835}"/>
              </a:ext>
            </a:extLst>
          </p:cNvPr>
          <p:cNvSpPr/>
          <p:nvPr/>
        </p:nvSpPr>
        <p:spPr>
          <a:xfrm>
            <a:off x="4248548" y="7017337"/>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shape&#10;&#10;Description automatically generated">
            <a:extLst>
              <a:ext uri="{FF2B5EF4-FFF2-40B4-BE49-F238E27FC236}">
                <a16:creationId xmlns:a16="http://schemas.microsoft.com/office/drawing/2014/main" id="{0CE9243A-7755-2F51-4EEB-B85721E40EDD}"/>
              </a:ext>
            </a:extLst>
          </p:cNvPr>
          <p:cNvPicPr>
            <a:picLocks noChangeAspect="1"/>
          </p:cNvPicPr>
          <p:nvPr/>
        </p:nvPicPr>
        <p:blipFill rotWithShape="1">
          <a:blip r:embed="rId2"/>
          <a:srcRect l="3430" t="83588"/>
          <a:stretch/>
        </p:blipFill>
        <p:spPr>
          <a:xfrm>
            <a:off x="4392861" y="6694880"/>
            <a:ext cx="3822448" cy="1408375"/>
          </a:xfrm>
          <a:prstGeom prst="rect">
            <a:avLst/>
          </a:prstGeom>
        </p:spPr>
      </p:pic>
      <p:sp>
        <p:nvSpPr>
          <p:cNvPr id="4" name="Rounded Rectangle 3">
            <a:extLst>
              <a:ext uri="{FF2B5EF4-FFF2-40B4-BE49-F238E27FC236}">
                <a16:creationId xmlns:a16="http://schemas.microsoft.com/office/drawing/2014/main" id="{88F10F7B-1FBF-5DCB-4F37-F0CBE5FEE81D}"/>
              </a:ext>
            </a:extLst>
          </p:cNvPr>
          <p:cNvSpPr/>
          <p:nvPr/>
        </p:nvSpPr>
        <p:spPr>
          <a:xfrm>
            <a:off x="475653" y="528680"/>
            <a:ext cx="11214323" cy="5800639"/>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RPReplay_Final1675395992.mov</a:t>
            </a:r>
          </a:p>
        </p:txBody>
      </p:sp>
      <p:sp>
        <p:nvSpPr>
          <p:cNvPr id="16" name="Oval 15">
            <a:extLst>
              <a:ext uri="{FF2B5EF4-FFF2-40B4-BE49-F238E27FC236}">
                <a16:creationId xmlns:a16="http://schemas.microsoft.com/office/drawing/2014/main" id="{761C8891-0E89-C45C-C2BB-C8D68D8D996B}"/>
              </a:ext>
            </a:extLst>
          </p:cNvPr>
          <p:cNvSpPr/>
          <p:nvPr/>
        </p:nvSpPr>
        <p:spPr>
          <a:xfrm>
            <a:off x="502024" y="226358"/>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21B3148-8E11-F92E-5277-4ED6FBF0DAA2}"/>
              </a:ext>
            </a:extLst>
          </p:cNvPr>
          <p:cNvSpPr/>
          <p:nvPr/>
        </p:nvSpPr>
        <p:spPr>
          <a:xfrm>
            <a:off x="841847" y="220491"/>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8AAB9B1F-FF40-6A42-A5F6-33A7FC90EF07}"/>
              </a:ext>
            </a:extLst>
          </p:cNvPr>
          <p:cNvSpPr/>
          <p:nvPr/>
        </p:nvSpPr>
        <p:spPr>
          <a:xfrm>
            <a:off x="1172890" y="220490"/>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030AB82C-A6B2-1A8F-6518-3F2FF06674EA}"/>
              </a:ext>
            </a:extLst>
          </p:cNvPr>
          <p:cNvSpPr/>
          <p:nvPr/>
        </p:nvSpPr>
        <p:spPr>
          <a:xfrm>
            <a:off x="3249714"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A81FAE3B-97A7-3B5D-101E-6ECFD290272A}"/>
              </a:ext>
            </a:extLst>
          </p:cNvPr>
          <p:cNvSpPr/>
          <p:nvPr/>
        </p:nvSpPr>
        <p:spPr>
          <a:xfrm>
            <a:off x="1738179" y="17238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ounded Rectangle 20">
            <a:extLst>
              <a:ext uri="{FF2B5EF4-FFF2-40B4-BE49-F238E27FC236}">
                <a16:creationId xmlns:a16="http://schemas.microsoft.com/office/drawing/2014/main" id="{94415EF9-D275-471D-82FB-25682147A050}"/>
              </a:ext>
            </a:extLst>
          </p:cNvPr>
          <p:cNvSpPr/>
          <p:nvPr/>
        </p:nvSpPr>
        <p:spPr>
          <a:xfrm>
            <a:off x="4774689" y="172880"/>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63DACE5-12F7-10E2-77FA-B9CCF3AD7C47}"/>
              </a:ext>
            </a:extLst>
          </p:cNvPr>
          <p:cNvSpPr txBox="1"/>
          <p:nvPr/>
        </p:nvSpPr>
        <p:spPr>
          <a:xfrm>
            <a:off x="1731512" y="200273"/>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Video</a:t>
            </a:r>
          </a:p>
        </p:txBody>
      </p:sp>
      <p:sp>
        <p:nvSpPr>
          <p:cNvPr id="23" name="TextBox 22">
            <a:extLst>
              <a:ext uri="{FF2B5EF4-FFF2-40B4-BE49-F238E27FC236}">
                <a16:creationId xmlns:a16="http://schemas.microsoft.com/office/drawing/2014/main" id="{A3679A46-50FD-0B76-0796-8AE58B6B05B3}"/>
              </a:ext>
            </a:extLst>
          </p:cNvPr>
          <p:cNvSpPr txBox="1"/>
          <p:nvPr/>
        </p:nvSpPr>
        <p:spPr>
          <a:xfrm>
            <a:off x="3152000"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About</a:t>
            </a:r>
          </a:p>
        </p:txBody>
      </p:sp>
      <p:sp>
        <p:nvSpPr>
          <p:cNvPr id="24" name="TextBox 23">
            <a:extLst>
              <a:ext uri="{FF2B5EF4-FFF2-40B4-BE49-F238E27FC236}">
                <a16:creationId xmlns:a16="http://schemas.microsoft.com/office/drawing/2014/main" id="{9E0C1FCF-E75A-59C8-0C6B-A0A96F1CAF3C}"/>
              </a:ext>
            </a:extLst>
          </p:cNvPr>
          <p:cNvSpPr txBox="1"/>
          <p:nvPr/>
        </p:nvSpPr>
        <p:spPr>
          <a:xfrm>
            <a:off x="4694216"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Problem</a:t>
            </a:r>
          </a:p>
        </p:txBody>
      </p:sp>
      <p:sp>
        <p:nvSpPr>
          <p:cNvPr id="25" name="Rounded Rectangle 24">
            <a:extLst>
              <a:ext uri="{FF2B5EF4-FFF2-40B4-BE49-F238E27FC236}">
                <a16:creationId xmlns:a16="http://schemas.microsoft.com/office/drawing/2014/main" id="{88856E74-587C-7789-E319-876967A27729}"/>
              </a:ext>
            </a:extLst>
          </p:cNvPr>
          <p:cNvSpPr/>
          <p:nvPr/>
        </p:nvSpPr>
        <p:spPr>
          <a:xfrm>
            <a:off x="7817479" y="17392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D8D1A323-C3B4-DB25-CEDE-AC8A1ABBC5F3}"/>
              </a:ext>
            </a:extLst>
          </p:cNvPr>
          <p:cNvSpPr/>
          <p:nvPr/>
        </p:nvSpPr>
        <p:spPr>
          <a:xfrm>
            <a:off x="6301100" y="164651"/>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701920B1-2F04-A5AD-7237-D0E4E141937E}"/>
              </a:ext>
            </a:extLst>
          </p:cNvPr>
          <p:cNvSpPr txBox="1"/>
          <p:nvPr/>
        </p:nvSpPr>
        <p:spPr>
          <a:xfrm>
            <a:off x="6291192" y="19976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8" name="TextBox 27">
            <a:extLst>
              <a:ext uri="{FF2B5EF4-FFF2-40B4-BE49-F238E27FC236}">
                <a16:creationId xmlns:a16="http://schemas.microsoft.com/office/drawing/2014/main" id="{D88FB6B2-32C1-05EB-5956-2913525B0433}"/>
              </a:ext>
            </a:extLst>
          </p:cNvPr>
          <p:cNvSpPr txBox="1"/>
          <p:nvPr/>
        </p:nvSpPr>
        <p:spPr>
          <a:xfrm>
            <a:off x="7761183"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UML</a:t>
            </a:r>
          </a:p>
        </p:txBody>
      </p:sp>
      <p:sp>
        <p:nvSpPr>
          <p:cNvPr id="29" name="Rounded Rectangle 28">
            <a:extLst>
              <a:ext uri="{FF2B5EF4-FFF2-40B4-BE49-F238E27FC236}">
                <a16:creationId xmlns:a16="http://schemas.microsoft.com/office/drawing/2014/main" id="{A425802C-20F6-133B-90B6-8158EBB52A8C}"/>
              </a:ext>
            </a:extLst>
          </p:cNvPr>
          <p:cNvSpPr/>
          <p:nvPr/>
        </p:nvSpPr>
        <p:spPr>
          <a:xfrm>
            <a:off x="9312602" y="181659"/>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FB451D52-A78F-6615-2FAC-6FF8892DD893}"/>
              </a:ext>
            </a:extLst>
          </p:cNvPr>
          <p:cNvSpPr txBox="1"/>
          <p:nvPr/>
        </p:nvSpPr>
        <p:spPr>
          <a:xfrm>
            <a:off x="9302694" y="216769"/>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Next Steps</a:t>
            </a:r>
          </a:p>
        </p:txBody>
      </p:sp>
      <p:pic>
        <p:nvPicPr>
          <p:cNvPr id="39" name="Picture 38">
            <a:extLst>
              <a:ext uri="{FF2B5EF4-FFF2-40B4-BE49-F238E27FC236}">
                <a16:creationId xmlns:a16="http://schemas.microsoft.com/office/drawing/2014/main" id="{87E1F203-CB41-6ABC-E216-B6AF47C8B9F2}"/>
              </a:ext>
            </a:extLst>
          </p:cNvPr>
          <p:cNvPicPr>
            <a:picLocks noChangeAspect="1"/>
          </p:cNvPicPr>
          <p:nvPr/>
        </p:nvPicPr>
        <p:blipFill>
          <a:blip r:embed="rId3"/>
          <a:srcRect/>
          <a:stretch/>
        </p:blipFill>
        <p:spPr>
          <a:xfrm>
            <a:off x="3726415" y="1177034"/>
            <a:ext cx="4902940" cy="2963891"/>
          </a:xfrm>
          <a:prstGeom prst="rect">
            <a:avLst/>
          </a:prstGeom>
        </p:spPr>
      </p:pic>
      <p:sp>
        <p:nvSpPr>
          <p:cNvPr id="40" name="TextBox 39">
            <a:extLst>
              <a:ext uri="{FF2B5EF4-FFF2-40B4-BE49-F238E27FC236}">
                <a16:creationId xmlns:a16="http://schemas.microsoft.com/office/drawing/2014/main" id="{62DA351F-618F-CE2D-792C-C4E090797CCC}"/>
              </a:ext>
            </a:extLst>
          </p:cNvPr>
          <p:cNvSpPr txBox="1"/>
          <p:nvPr/>
        </p:nvSpPr>
        <p:spPr>
          <a:xfrm>
            <a:off x="910094" y="4452836"/>
            <a:ext cx="10998994"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olidFill>
                  <a:prstClr val="black"/>
                </a:solidFill>
                <a:latin typeface="Georgia Pro" panose="02040502050405020303" pitchFamily="18" charset="0"/>
              </a:rPr>
              <a:t>How can the Elite Four be of help to D7?</a:t>
            </a:r>
            <a:endParaRPr kumimoji="0" lang="en-US" sz="3600" b="0" i="0" u="none" strike="noStrike" kern="1200" cap="none" spc="0" normalizeH="0" baseline="0" noProof="0">
              <a:ln>
                <a:noFill/>
              </a:ln>
              <a:solidFill>
                <a:prstClr val="black"/>
              </a:solidFill>
              <a:effectLst/>
              <a:uLnTx/>
              <a:uFillTx/>
              <a:latin typeface="Georgia Pro" panose="02040502050405020303" pitchFamily="18" charset="0"/>
            </a:endParaRPr>
          </a:p>
        </p:txBody>
      </p:sp>
    </p:spTree>
    <p:extLst>
      <p:ext uri="{BB962C8B-B14F-4D97-AF65-F5344CB8AC3E}">
        <p14:creationId xmlns:p14="http://schemas.microsoft.com/office/powerpoint/2010/main" val="79548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1ab46aa-4e63-48d8-a315-16c1f2d7c6c2">
      <Terms xmlns="http://schemas.microsoft.com/office/infopath/2007/PartnerControls"/>
    </lcf76f155ced4ddcb4097134ff3c332f>
    <TaxCatchAll xmlns="74294220-e8b9-4fe7-8bb1-72bea375981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09F1F210BAA040A145296C92009194" ma:contentTypeVersion="12" ma:contentTypeDescription="Create a new document." ma:contentTypeScope="" ma:versionID="3579ebf1ff13dec8989a6bcb9824457b">
  <xsd:schema xmlns:xsd="http://www.w3.org/2001/XMLSchema" xmlns:xs="http://www.w3.org/2001/XMLSchema" xmlns:p="http://schemas.microsoft.com/office/2006/metadata/properties" xmlns:ns2="c1ab46aa-4e63-48d8-a315-16c1f2d7c6c2" xmlns:ns3="74294220-e8b9-4fe7-8bb1-72bea3759816" targetNamespace="http://schemas.microsoft.com/office/2006/metadata/properties" ma:root="true" ma:fieldsID="6e0dc751487746d7cfa7feb498da22cb" ns2:_="" ns3:_="">
    <xsd:import namespace="c1ab46aa-4e63-48d8-a315-16c1f2d7c6c2"/>
    <xsd:import namespace="74294220-e8b9-4fe7-8bb1-72bea37598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b46aa-4e63-48d8-a315-16c1f2d7c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294220-e8b9-4fe7-8bb1-72bea375981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9c3d31e-f28b-4bda-948b-be8efa30c09b}" ma:internalName="TaxCatchAll" ma:showField="CatchAllData" ma:web="74294220-e8b9-4fe7-8bb1-72bea375981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93C83A-254B-4B12-93CC-FB73D04AE0E5}">
  <ds:schemaRefs>
    <ds:schemaRef ds:uri="http://schemas.microsoft.com/office/2006/metadata/properties"/>
    <ds:schemaRef ds:uri="http://schemas.microsoft.com/office/infopath/2007/PartnerControls"/>
    <ds:schemaRef ds:uri="c1ab46aa-4e63-48d8-a315-16c1f2d7c6c2"/>
    <ds:schemaRef ds:uri="74294220-e8b9-4fe7-8bb1-72bea3759816"/>
  </ds:schemaRefs>
</ds:datastoreItem>
</file>

<file path=customXml/itemProps2.xml><?xml version="1.0" encoding="utf-8"?>
<ds:datastoreItem xmlns:ds="http://schemas.openxmlformats.org/officeDocument/2006/customXml" ds:itemID="{DC8568A4-E2C3-44C1-A9FB-A825A2308250}">
  <ds:schemaRefs>
    <ds:schemaRef ds:uri="http://schemas.microsoft.com/sharepoint/v3/contenttype/forms"/>
  </ds:schemaRefs>
</ds:datastoreItem>
</file>

<file path=customXml/itemProps3.xml><?xml version="1.0" encoding="utf-8"?>
<ds:datastoreItem xmlns:ds="http://schemas.openxmlformats.org/officeDocument/2006/customXml" ds:itemID="{A8B4E139-3DED-497A-B6D7-4C22DBA304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ab46aa-4e63-48d8-a315-16c1f2d7c6c2"/>
    <ds:schemaRef ds:uri="74294220-e8b9-4fe7-8bb1-72bea3759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Viernes</dc:creator>
  <cp:revision>52</cp:revision>
  <dcterms:created xsi:type="dcterms:W3CDTF">2023-02-03T03:01:14Z</dcterms:created>
  <dcterms:modified xsi:type="dcterms:W3CDTF">2023-03-12T12:07:47Z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0x0101005809F1F210BAA040A145296C92009194</vt:lpwstr>
  </property>
  <property fmtid="{D5CDD505-2E9C-101B-9397-08002B2CF9AE}" pid="3" name="MediaServiceImageTags">
    <vt:lpwstr/>
  </property>
</Properties>
</file>